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2" r:id="rId5"/>
    <p:sldMasterId id="2147483689" r:id="rId6"/>
  </p:sldMasterIdLst>
  <p:notesMasterIdLst>
    <p:notesMasterId r:id="rId21"/>
  </p:notesMasterIdLst>
  <p:sldIdLst>
    <p:sldId id="2147374925" r:id="rId7"/>
    <p:sldId id="2147374926" r:id="rId8"/>
    <p:sldId id="2147374927" r:id="rId9"/>
    <p:sldId id="2147374928" r:id="rId10"/>
    <p:sldId id="2147374880" r:id="rId11"/>
    <p:sldId id="2147374884" r:id="rId12"/>
    <p:sldId id="2147374916" r:id="rId13"/>
    <p:sldId id="2147374921" r:id="rId14"/>
    <p:sldId id="2147374919" r:id="rId15"/>
    <p:sldId id="2147374923" r:id="rId16"/>
    <p:sldId id="2147374922" r:id="rId17"/>
    <p:sldId id="2147374913" r:id="rId18"/>
    <p:sldId id="2147374912" r:id="rId19"/>
    <p:sldId id="2147374924" r:id="rId20"/>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AA7FC1-1791-F83D-00E9-7645460B6C87}" name="BYRNE, Lisa (MOORFIELDS EYE HOSPITAL NHS FOUNDATION TRUST)" initials="BL(EHNFT" userId="S::lisa.byrne9@nhs.net::94994c86-7bff-408f-abef-f0e6570f280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8F"/>
    <a:srgbClr val="00468A"/>
    <a:srgbClr val="44546A"/>
    <a:srgbClr val="D6DC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18" autoAdjust="0"/>
    <p:restoredTop sz="92024" autoAdjust="0"/>
  </p:normalViewPr>
  <p:slideViewPr>
    <p:cSldViewPr snapToGrid="0" snapToObjects="1">
      <p:cViewPr varScale="1">
        <p:scale>
          <a:sx n="64" d="100"/>
          <a:sy n="64" d="100"/>
        </p:scale>
        <p:origin x="32" y="52"/>
      </p:cViewPr>
      <p:guideLst/>
    </p:cSldViewPr>
  </p:slideViewPr>
  <p:outlineViewPr>
    <p:cViewPr>
      <p:scale>
        <a:sx n="33" d="100"/>
        <a:sy n="33" d="100"/>
      </p:scale>
      <p:origin x="0" y="0"/>
    </p:cViewPr>
  </p:outlin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lhchnhs-my.sharepoint.com/personal/michael_filek_lhch_nhs_uk/Documents/A1/Freedom%20To%20Speak%20Up%20(2)(1-409)%20Working%20Copy.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scene3d>
              <a:camera prst="orthographicFront"/>
              <a:lightRig rig="threePt" dir="t"/>
            </a:scene3d>
            <a:sp3d>
              <a:bevelT/>
            </a:sp3d>
          </c:spPr>
          <c:explosion val="4"/>
          <c:dPt>
            <c:idx val="0"/>
            <c:bubble3D val="0"/>
            <c:spPr>
              <a:solidFill>
                <a:srgbClr val="FFC000"/>
              </a:solidFill>
              <a:ln>
                <a:noFill/>
              </a:ln>
              <a:effectLst>
                <a:outerShdw blurRad="57150" dist="19050" dir="5400000" algn="ctr" rotWithShape="0">
                  <a:srgbClr val="000000">
                    <a:alpha val="63000"/>
                  </a:srgbClr>
                </a:outerShdw>
              </a:effectLst>
              <a:scene3d>
                <a:camera prst="orthographicFront"/>
                <a:lightRig rig="threePt" dir="t"/>
              </a:scene3d>
              <a:sp3d>
                <a:bevelT/>
              </a:sp3d>
            </c:spPr>
            <c:extLst>
              <c:ext xmlns:c16="http://schemas.microsoft.com/office/drawing/2014/chart" uri="{C3380CC4-5D6E-409C-BE32-E72D297353CC}">
                <c16:uniqueId val="{00000001-0FE3-42ED-8076-ED7A55186084}"/>
              </c:ext>
            </c:extLst>
          </c:dPt>
          <c:dPt>
            <c:idx val="1"/>
            <c:bubble3D val="0"/>
            <c:spPr>
              <a:solidFill>
                <a:srgbClr val="92D050"/>
              </a:solidFill>
              <a:ln>
                <a:noFill/>
              </a:ln>
              <a:effectLst>
                <a:outerShdw blurRad="57150" dist="19050" dir="5400000" algn="ctr" rotWithShape="0">
                  <a:srgbClr val="000000">
                    <a:alpha val="63000"/>
                  </a:srgbClr>
                </a:outerShdw>
              </a:effectLst>
              <a:scene3d>
                <a:camera prst="orthographicFront"/>
                <a:lightRig rig="threePt" dir="t"/>
              </a:scene3d>
              <a:sp3d>
                <a:bevelT/>
              </a:sp3d>
            </c:spPr>
            <c:extLst>
              <c:ext xmlns:c16="http://schemas.microsoft.com/office/drawing/2014/chart" uri="{C3380CC4-5D6E-409C-BE32-E72D297353CC}">
                <c16:uniqueId val="{00000003-0FE3-42ED-8076-ED7A55186084}"/>
              </c:ext>
            </c:extLst>
          </c:dPt>
          <c:dPt>
            <c:idx val="2"/>
            <c:bubble3D val="0"/>
            <c:explosion val="2"/>
            <c:spPr>
              <a:solidFill>
                <a:srgbClr val="C00000"/>
              </a:solidFill>
              <a:ln>
                <a:noFill/>
              </a:ln>
              <a:effectLst>
                <a:outerShdw blurRad="57150" dist="19050" dir="5400000" algn="ctr" rotWithShape="0">
                  <a:srgbClr val="000000">
                    <a:alpha val="63000"/>
                  </a:srgbClr>
                </a:outerShdw>
              </a:effectLst>
              <a:scene3d>
                <a:camera prst="orthographicFront"/>
                <a:lightRig rig="threePt" dir="t"/>
              </a:scene3d>
              <a:sp3d>
                <a:bevelT/>
              </a:sp3d>
            </c:spPr>
            <c:extLst>
              <c:ext xmlns:c16="http://schemas.microsoft.com/office/drawing/2014/chart" uri="{C3380CC4-5D6E-409C-BE32-E72D297353CC}">
                <c16:uniqueId val="{00000005-0FE3-42ED-8076-ED7A55186084}"/>
              </c:ext>
            </c:extLst>
          </c:dPt>
          <c:dLbls>
            <c:dLbl>
              <c:idx val="0"/>
              <c:layout>
                <c:manualLayout>
                  <c:x val="0.13174454894972151"/>
                  <c:y val="0.10866530977634839"/>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FE3-42ED-8076-ED7A55186084}"/>
                </c:ext>
              </c:extLst>
            </c:dLbl>
            <c:dLbl>
              <c:idx val="1"/>
              <c:layout>
                <c:manualLayout>
                  <c:x val="-9.3421600107305283E-2"/>
                  <c:y val="-3.600130299256685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FE3-42ED-8076-ED7A55186084}"/>
                </c:ext>
              </c:extLst>
            </c:dLbl>
            <c:dLbl>
              <c:idx val="2"/>
              <c:layout>
                <c:manualLayout>
                  <c:x val="4.2009010081765497E-2"/>
                  <c:y val="-0.12206832351469979"/>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FE3-42ED-8076-ED7A55186084}"/>
                </c:ext>
              </c:extLst>
            </c:dLbl>
            <c:spPr>
              <a:solidFill>
                <a:srgbClr val="457D91"/>
              </a:solidFill>
              <a:ln>
                <a:solidFill>
                  <a:sysClr val="windowText" lastClr="000000">
                    <a:lumMod val="25000"/>
                    <a:lumOff val="75000"/>
                  </a:sysClr>
                </a:solidFill>
              </a:ln>
              <a:effectLst/>
              <a:scene3d>
                <a:camera prst="orthographicFront"/>
                <a:lightRig rig="threePt" dir="t"/>
              </a:scene3d>
              <a:sp3d>
                <a:bevelT/>
              </a:sp3d>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15:spPr xmlns:c15="http://schemas.microsoft.com/office/drawing/2012/chart">
                  <a:prstGeom prst="roundRect">
                    <a:avLst/>
                  </a:prstGeom>
                  <a:noFill/>
                  <a:ln>
                    <a:noFill/>
                  </a:ln>
                </c15:spPr>
              </c:ext>
            </c:extLst>
          </c:dLbls>
          <c:cat>
            <c:strRef>
              <c:f>'Yes No Pivot'!$A$17:$A$19</c:f>
              <c:strCache>
                <c:ptCount val="3"/>
                <c:pt idx="0">
                  <c:v>Maybe</c:v>
                </c:pt>
                <c:pt idx="1">
                  <c:v>Yes</c:v>
                </c:pt>
                <c:pt idx="2">
                  <c:v>No</c:v>
                </c:pt>
              </c:strCache>
            </c:strRef>
          </c:cat>
          <c:val>
            <c:numRef>
              <c:f>'Yes No Pivot'!$B$17:$B$19</c:f>
              <c:numCache>
                <c:formatCode>General</c:formatCode>
                <c:ptCount val="3"/>
                <c:pt idx="0">
                  <c:v>191</c:v>
                </c:pt>
                <c:pt idx="1">
                  <c:v>133</c:v>
                </c:pt>
                <c:pt idx="2">
                  <c:v>85</c:v>
                </c:pt>
              </c:numCache>
            </c:numRef>
          </c:val>
          <c:extLst>
            <c:ext xmlns:c16="http://schemas.microsoft.com/office/drawing/2014/chart" uri="{C3380CC4-5D6E-409C-BE32-E72D297353CC}">
              <c16:uniqueId val="{00000006-0FE3-42ED-8076-ED7A55186084}"/>
            </c:ext>
          </c:extLst>
        </c:ser>
        <c:dLbls>
          <c:showLegendKey val="0"/>
          <c:showVal val="0"/>
          <c:showCatName val="0"/>
          <c:showSerName val="0"/>
          <c:showPercent val="0"/>
          <c:showBubbleSize val="0"/>
          <c:showLeaderLines val="0"/>
        </c:dLbls>
        <c:firstSliceAng val="75"/>
        <c:holeSize val="34"/>
      </c:doughnut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5E593B81-5AC1-9D40-8A29-CFB44C1371F9}" type="datetimeFigureOut">
              <a:rPr lang="en-US" smtClean="0"/>
              <a:t>5/18/2023</a:t>
            </a:fld>
            <a:endParaRPr lang="en-US"/>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B37B1F18-90E1-794F-925E-446E04981B8B}" type="slidenum">
              <a:rPr lang="en-US" smtClean="0"/>
              <a:t>‹#›</a:t>
            </a:fld>
            <a:endParaRPr lang="en-US"/>
          </a:p>
        </p:txBody>
      </p:sp>
    </p:spTree>
    <p:extLst>
      <p:ext uri="{BB962C8B-B14F-4D97-AF65-F5344CB8AC3E}">
        <p14:creationId xmlns:p14="http://schemas.microsoft.com/office/powerpoint/2010/main" val="1440914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Martin</a:t>
            </a:r>
          </a:p>
          <a:p>
            <a:pPr marL="171450" indent="-171450">
              <a:buFont typeface="Arial" panose="020B0604020202020204" pitchFamily="34" charset="0"/>
              <a:buChar char="•"/>
            </a:pPr>
            <a:r>
              <a:rPr lang="en-GB" dirty="0"/>
              <a:t>Mobilised the XDU to support the delivery of the portfolio</a:t>
            </a: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Confidential</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A1F40C-47EA-9E4C-A141-E2205B30017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5090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Martin</a:t>
            </a:r>
          </a:p>
          <a:p>
            <a:pPr marL="171450" indent="-171450">
              <a:buFont typeface="Arial" panose="020B0604020202020204" pitchFamily="34" charset="0"/>
              <a:buChar char="•"/>
            </a:pPr>
            <a:r>
              <a:rPr lang="en-GB" dirty="0"/>
              <a:t>Mobilised the XDU to support the delivery of the portfolio</a:t>
            </a: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Confidential</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A1F40C-47EA-9E4C-A141-E2205B30017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2629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speaking up questions are either deteriorating or static</a:t>
            </a:r>
          </a:p>
        </p:txBody>
      </p:sp>
      <p:sp>
        <p:nvSpPr>
          <p:cNvPr id="4" name="Slide Number Placeholder 3"/>
          <p:cNvSpPr>
            <a:spLocks noGrp="1"/>
          </p:cNvSpPr>
          <p:nvPr>
            <p:ph type="sldNum" sz="quarter" idx="5"/>
          </p:nvPr>
        </p:nvSpPr>
        <p:spPr/>
        <p:txBody>
          <a:bodyPr/>
          <a:lstStyle/>
          <a:p>
            <a:fld id="{B37B1F18-90E1-794F-925E-446E04981B8B}" type="slidenum">
              <a:rPr lang="en-US" smtClean="0"/>
              <a:t>8</a:t>
            </a:fld>
            <a:endParaRPr lang="en-US"/>
          </a:p>
        </p:txBody>
      </p:sp>
    </p:spTree>
    <p:extLst>
      <p:ext uri="{BB962C8B-B14F-4D97-AF65-F5344CB8AC3E}">
        <p14:creationId xmlns:p14="http://schemas.microsoft.com/office/powerpoint/2010/main" val="2716271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Martin</a:t>
            </a:r>
          </a:p>
          <a:p>
            <a:pPr marL="171450" indent="-171450">
              <a:buFont typeface="Arial" panose="020B0604020202020204" pitchFamily="34" charset="0"/>
              <a:buChar char="•"/>
            </a:pPr>
            <a:r>
              <a:rPr lang="en-GB" dirty="0"/>
              <a:t>Mobilised the XDU to support the delivery of the portfolio</a:t>
            </a: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Confidential</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A1F40C-47EA-9E4C-A141-E2205B30017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240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Martin</a:t>
            </a:r>
          </a:p>
          <a:p>
            <a:pPr marL="171450" indent="-171450">
              <a:buFont typeface="Arial" panose="020B0604020202020204" pitchFamily="34" charset="0"/>
              <a:buChar char="•"/>
            </a:pPr>
            <a:r>
              <a:rPr lang="en-GB" dirty="0"/>
              <a:t>Mobilised the XDU to support the delivery of the portfolio</a:t>
            </a: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Confidential</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A1F40C-47EA-9E4C-A141-E2205B30017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8847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9.emf"/><Relationship Id="rId4" Type="http://schemas.openxmlformats.org/officeDocument/2006/relationships/oleObject" Target="../embeddings/oleObject5.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9.emf"/><Relationship Id="rId4" Type="http://schemas.openxmlformats.org/officeDocument/2006/relationships/oleObject" Target="../embeddings/oleObject6.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3.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tags" Target="../tags/tag16.xml"/><Relationship Id="rId7" Type="http://schemas.openxmlformats.org/officeDocument/2006/relationships/image" Target="../media/image9.emf"/><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oleObject" Target="../embeddings/oleObject8.bin"/><Relationship Id="rId5" Type="http://schemas.openxmlformats.org/officeDocument/2006/relationships/slideMaster" Target="../slideMasters/slideMaster3.xml"/><Relationship Id="rId4"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tags" Target="../tags/tag20.xml"/><Relationship Id="rId7" Type="http://schemas.openxmlformats.org/officeDocument/2006/relationships/image" Target="../media/image9.emf"/><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oleObject" Target="../embeddings/oleObject10.bin"/><Relationship Id="rId5" Type="http://schemas.openxmlformats.org/officeDocument/2006/relationships/slideMaster" Target="../slideMasters/slideMaster3.xml"/><Relationship Id="rId4" Type="http://schemas.openxmlformats.org/officeDocument/2006/relationships/tags" Target="../tags/tag2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9.emf"/><Relationship Id="rId4" Type="http://schemas.openxmlformats.org/officeDocument/2006/relationships/oleObject" Target="../embeddings/oleObject12.bin"/></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tags" Target="../tags/tag4.xml"/><Relationship Id="rId7" Type="http://schemas.openxmlformats.org/officeDocument/2006/relationships/image" Target="../media/image9.emf"/><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oleObject" Target="../embeddings/oleObject2.bin"/><Relationship Id="rId5" Type="http://schemas.openxmlformats.org/officeDocument/2006/relationships/slideMaster" Target="../slideMasters/slideMaster1.xml"/><Relationship Id="rId4"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9.emf"/><Relationship Id="rId4" Type="http://schemas.openxmlformats.org/officeDocument/2006/relationships/oleObject" Target="../embeddings/oleObject4.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457200"/>
            <a:ext cx="3781425" cy="10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458788"/>
            <a:ext cx="109220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12138" y="1036638"/>
            <a:ext cx="3979862" cy="563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B56315A4-4293-48E7-8022-B41CEB0B5D9A}"/>
              </a:ext>
            </a:extLst>
          </p:cNvPr>
          <p:cNvSpPr>
            <a:spLocks noGrp="1"/>
          </p:cNvSpPr>
          <p:nvPr>
            <p:ph type="ctrTitle"/>
          </p:nvPr>
        </p:nvSpPr>
        <p:spPr>
          <a:xfrm>
            <a:off x="514350" y="2776032"/>
            <a:ext cx="7418070" cy="1712148"/>
          </a:xfrm>
        </p:spPr>
        <p:txBody>
          <a:bodyPr anchor="t">
            <a:normAutofit/>
          </a:bodyPr>
          <a:lstStyle>
            <a:lvl1pPr algn="l">
              <a:lnSpc>
                <a:spcPct val="100000"/>
              </a:lnSpc>
              <a:defRPr sz="3400">
                <a:solidFill>
                  <a:srgbClr val="00468A"/>
                </a:solidFill>
              </a:defRPr>
            </a:lvl1pPr>
          </a:lstStyle>
          <a:p>
            <a:r>
              <a:rPr lang="en-GB"/>
              <a:t>Click to edit Master title style</a:t>
            </a:r>
          </a:p>
        </p:txBody>
      </p:sp>
      <p:sp>
        <p:nvSpPr>
          <p:cNvPr id="3" name="Subtitle 2">
            <a:extLst>
              <a:ext uri="{FF2B5EF4-FFF2-40B4-BE49-F238E27FC236}">
                <a16:creationId xmlns:a16="http://schemas.microsoft.com/office/drawing/2014/main" id="{7D9B50F4-B24D-449B-9DFB-58EABFB3737C}"/>
              </a:ext>
            </a:extLst>
          </p:cNvPr>
          <p:cNvSpPr>
            <a:spLocks noGrp="1"/>
          </p:cNvSpPr>
          <p:nvPr>
            <p:ph type="subTitle" idx="1"/>
          </p:nvPr>
        </p:nvSpPr>
        <p:spPr>
          <a:xfrm>
            <a:off x="515938" y="5867396"/>
            <a:ext cx="4679950" cy="400110"/>
          </a:xfrm>
        </p:spPr>
        <p:txBody>
          <a:bodyPr rtlCol="0">
            <a:spAutoFit/>
          </a:bodyPr>
          <a:lstStyle>
            <a:lvl1pPr>
              <a:spcAft>
                <a:spcPts val="0"/>
              </a:spcAft>
              <a:defRPr lang="en-GB" sz="2000" dirty="0">
                <a:solidFill>
                  <a:schemeClr val="tx1"/>
                </a:solidFill>
                <a:latin typeface="+mj-lt"/>
                <a:ea typeface="+mj-ea"/>
                <a:cs typeface="+mj-cs"/>
              </a:defRPr>
            </a:lvl1pPr>
          </a:lstStyle>
          <a:p>
            <a:pPr lvl="0"/>
            <a:r>
              <a:rPr lang="en-GB"/>
              <a:t>Click to edit Master subtitle style</a:t>
            </a:r>
          </a:p>
        </p:txBody>
      </p:sp>
    </p:spTree>
    <p:extLst>
      <p:ext uri="{BB962C8B-B14F-4D97-AF65-F5344CB8AC3E}">
        <p14:creationId xmlns:p14="http://schemas.microsoft.com/office/powerpoint/2010/main" val="261604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Subtitle and Page Number Only">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1" imgH="420" progId="TCLayout.ActiveDocument.1">
                  <p:embed/>
                </p:oleObj>
              </mc:Choice>
              <mc:Fallback>
                <p:oleObj name="think-cell Slide" r:id="rId4" imgW="421" imgH="42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sp>
        <p:nvSpPr>
          <p:cNvPr id="7" name="Title Placeholder 1">
            <a:extLst>
              <a:ext uri="{FF2B5EF4-FFF2-40B4-BE49-F238E27FC236}">
                <a16:creationId xmlns:a16="http://schemas.microsoft.com/office/drawing/2014/main" id="{A77F0F7B-5DC0-AE4D-805D-D4592C2895F3}"/>
              </a:ext>
            </a:extLst>
          </p:cNvPr>
          <p:cNvSpPr>
            <a:spLocks noGrp="1"/>
          </p:cNvSpPr>
          <p:nvPr>
            <p:ph type="title" hasCustomPrompt="1"/>
          </p:nvPr>
        </p:nvSpPr>
        <p:spPr>
          <a:xfrm>
            <a:off x="510638" y="297277"/>
            <a:ext cx="9400805" cy="434010"/>
          </a:xfrm>
          <a:prstGeom prst="rect">
            <a:avLst/>
          </a:prstGeom>
        </p:spPr>
        <p:txBody>
          <a:bodyPr vert="horz" lIns="0" tIns="0" rIns="0" bIns="0" rtlCol="0" anchor="t" anchorCtr="0">
            <a:noAutofit/>
          </a:bodyPr>
          <a:lstStyle>
            <a:lvl1pPr>
              <a:defRPr sz="2800">
                <a:latin typeface="+mn-lt"/>
              </a:defRPr>
            </a:lvl1pPr>
          </a:lstStyle>
          <a:p>
            <a:r>
              <a:rPr lang="en-US"/>
              <a:t>Click to add title</a:t>
            </a:r>
          </a:p>
        </p:txBody>
      </p:sp>
      <p:cxnSp>
        <p:nvCxnSpPr>
          <p:cNvPr id="8" name="Straight Connector 7">
            <a:extLst>
              <a:ext uri="{FF2B5EF4-FFF2-40B4-BE49-F238E27FC236}">
                <a16:creationId xmlns:a16="http://schemas.microsoft.com/office/drawing/2014/main" id="{5F118AFB-B1FF-9640-A790-2E771E094A56}"/>
              </a:ext>
            </a:extLst>
          </p:cNvPr>
          <p:cNvCxnSpPr>
            <a:cxnSpLocks/>
          </p:cNvCxnSpPr>
          <p:nvPr userDrawn="1"/>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Placeholder 8">
            <a:extLst>
              <a:ext uri="{FF2B5EF4-FFF2-40B4-BE49-F238E27FC236}">
                <a16:creationId xmlns:a16="http://schemas.microsoft.com/office/drawing/2014/main" id="{0C413A33-1D7F-464C-8AF1-DE3EDA9B4AA7}"/>
              </a:ext>
            </a:extLst>
          </p:cNvPr>
          <p:cNvSpPr>
            <a:spLocks noGrp="1"/>
          </p:cNvSpPr>
          <p:nvPr>
            <p:ph type="body" sz="quarter" idx="13" hasCustomPrompt="1"/>
          </p:nvPr>
        </p:nvSpPr>
        <p:spPr>
          <a:xfrm>
            <a:off x="510638" y="851055"/>
            <a:ext cx="11262262" cy="334580"/>
          </a:xfrm>
          <a:prstGeom prst="rect">
            <a:avLst/>
          </a:prstGeom>
        </p:spPr>
        <p:txBody>
          <a:bodyPr lIns="0" tIns="0" rIns="0" bIns="0"/>
          <a:lstStyle>
            <a:lvl1pPr marL="0" indent="0">
              <a:lnSpc>
                <a:spcPct val="100000"/>
              </a:lnSpc>
              <a:spcBef>
                <a:spcPts val="300"/>
              </a:spcBef>
              <a:spcAft>
                <a:spcPts val="300"/>
              </a:spcAft>
              <a:buNone/>
              <a:tabLst/>
              <a:defRPr sz="1600">
                <a:solidFill>
                  <a:schemeClr val="accent1"/>
                </a:solidFill>
              </a:defRPr>
            </a:lvl1pPr>
            <a:lvl2pPr>
              <a:buNone/>
              <a:defRPr/>
            </a:lvl2pPr>
          </a:lstStyle>
          <a:p>
            <a:pPr lvl="0"/>
            <a:r>
              <a:rPr lang="en-US"/>
              <a:t>Click to add subtitle</a:t>
            </a:r>
          </a:p>
        </p:txBody>
      </p:sp>
    </p:spTree>
    <p:extLst>
      <p:ext uri="{BB962C8B-B14F-4D97-AF65-F5344CB8AC3E}">
        <p14:creationId xmlns:p14="http://schemas.microsoft.com/office/powerpoint/2010/main" val="3307641284"/>
      </p:ext>
    </p:extLst>
  </p:cSld>
  <p:clrMapOvr>
    <a:masterClrMapping/>
  </p:clrMapOvr>
  <p:extLst>
    <p:ext uri="{DCECCB84-F9BA-43D5-87BE-67443E8EF086}">
      <p15:sldGuideLst xmlns:p15="http://schemas.microsoft.com/office/powerpoint/2012/main">
        <p15:guide id="1" orient="horz" pos="672">
          <p15:clr>
            <a:srgbClr val="FBAE40"/>
          </p15:clr>
        </p15:guide>
        <p15:guide id="2" pos="7416">
          <p15:clr>
            <a:srgbClr val="FBAE40"/>
          </p15:clr>
        </p15:guide>
        <p15:guide id="3" orient="horz" pos="4068">
          <p15:clr>
            <a:srgbClr val="FBAE40"/>
          </p15:clr>
        </p15:guide>
        <p15:guide id="4" pos="31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ubtitle, Summary, Body">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1" imgH="420" progId="TCLayout.ActiveDocument.1">
                  <p:embed/>
                </p:oleObj>
              </mc:Choice>
              <mc:Fallback>
                <p:oleObj name="think-cell Slide" r:id="rId4" imgW="421" imgH="42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sp>
        <p:nvSpPr>
          <p:cNvPr id="7" name="Title Placeholder 1">
            <a:extLst>
              <a:ext uri="{FF2B5EF4-FFF2-40B4-BE49-F238E27FC236}">
                <a16:creationId xmlns:a16="http://schemas.microsoft.com/office/drawing/2014/main" id="{A77F0F7B-5DC0-AE4D-805D-D4592C2895F3}"/>
              </a:ext>
            </a:extLst>
          </p:cNvPr>
          <p:cNvSpPr>
            <a:spLocks noGrp="1"/>
          </p:cNvSpPr>
          <p:nvPr>
            <p:ph type="title" hasCustomPrompt="1"/>
          </p:nvPr>
        </p:nvSpPr>
        <p:spPr>
          <a:xfrm>
            <a:off x="510638" y="297277"/>
            <a:ext cx="9400805" cy="434010"/>
          </a:xfrm>
          <a:prstGeom prst="rect">
            <a:avLst/>
          </a:prstGeom>
        </p:spPr>
        <p:txBody>
          <a:bodyPr vert="horz" lIns="0" tIns="0" rIns="0" bIns="0" rtlCol="0" anchor="t" anchorCtr="0">
            <a:noAutofit/>
          </a:bodyPr>
          <a:lstStyle>
            <a:lvl1pPr>
              <a:defRPr sz="2800">
                <a:latin typeface="+mn-lt"/>
              </a:defRPr>
            </a:lvl1pPr>
          </a:lstStyle>
          <a:p>
            <a:r>
              <a:rPr lang="en-US"/>
              <a:t>Click to add title</a:t>
            </a:r>
          </a:p>
        </p:txBody>
      </p:sp>
      <p:cxnSp>
        <p:nvCxnSpPr>
          <p:cNvPr id="8" name="Straight Connector 7">
            <a:extLst>
              <a:ext uri="{FF2B5EF4-FFF2-40B4-BE49-F238E27FC236}">
                <a16:creationId xmlns:a16="http://schemas.microsoft.com/office/drawing/2014/main" id="{5F118AFB-B1FF-9640-A790-2E771E094A56}"/>
              </a:ext>
            </a:extLst>
          </p:cNvPr>
          <p:cNvCxnSpPr>
            <a:cxnSpLocks/>
          </p:cNvCxnSpPr>
          <p:nvPr userDrawn="1"/>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userDrawn="1">
            <p:ph type="body" sz="quarter" idx="10" hasCustomPrompt="1"/>
          </p:nvPr>
        </p:nvSpPr>
        <p:spPr>
          <a:xfrm>
            <a:off x="510638" y="1308212"/>
            <a:ext cx="11262262" cy="516517"/>
          </a:xfrm>
          <a:prstGeom prst="rect">
            <a:avLst/>
          </a:prstGeom>
        </p:spPr>
        <p:txBody>
          <a:bodyPr lIns="0" tIns="0" rIns="0" bIns="0"/>
          <a:lstStyle>
            <a:lvl1pPr marL="0" indent="0">
              <a:lnSpc>
                <a:spcPct val="100000"/>
              </a:lnSpc>
              <a:spcBef>
                <a:spcPts val="300"/>
              </a:spcBef>
              <a:spcAft>
                <a:spcPts val="300"/>
              </a:spcAft>
              <a:buNone/>
              <a:tabLst/>
              <a:defRPr sz="1400">
                <a:solidFill>
                  <a:schemeClr val="accent2"/>
                </a:solidFill>
              </a:defRPr>
            </a:lvl1pPr>
            <a:lvl2pPr>
              <a:buNone/>
              <a:defRPr/>
            </a:lvl2pPr>
          </a:lstStyle>
          <a:p>
            <a:pPr lvl="0"/>
            <a:r>
              <a:rPr lang="en-US"/>
              <a:t>Click to add summary</a:t>
            </a:r>
          </a:p>
        </p:txBody>
      </p:sp>
      <p:sp>
        <p:nvSpPr>
          <p:cNvPr id="10" name="Text Placeholder 8">
            <a:extLst>
              <a:ext uri="{FF2B5EF4-FFF2-40B4-BE49-F238E27FC236}">
                <a16:creationId xmlns:a16="http://schemas.microsoft.com/office/drawing/2014/main" id="{215965C1-5B87-B342-92DF-960F7A97F380}"/>
              </a:ext>
            </a:extLst>
          </p:cNvPr>
          <p:cNvSpPr>
            <a:spLocks noGrp="1"/>
          </p:cNvSpPr>
          <p:nvPr>
            <p:ph type="body" sz="quarter" idx="11" hasCustomPrompt="1"/>
          </p:nvPr>
        </p:nvSpPr>
        <p:spPr>
          <a:xfrm>
            <a:off x="510638" y="1947306"/>
            <a:ext cx="11262262" cy="4500000"/>
          </a:xfrm>
          <a:prstGeom prst="rect">
            <a:avLst/>
          </a:prstGeom>
        </p:spPr>
        <p:txBody>
          <a:bodyPr lIns="0" tIns="0" rIns="0" bIns="0"/>
          <a:lstStyle>
            <a:lvl1pPr marL="0" indent="0">
              <a:lnSpc>
                <a:spcPct val="100000"/>
              </a:lnSpc>
              <a:spcBef>
                <a:spcPts val="300"/>
              </a:spcBef>
              <a:spcAft>
                <a:spcPts val="300"/>
              </a:spcAft>
              <a:buFont typeface="Arial" panose="020B0604020202020204" pitchFamily="34" charset="0"/>
              <a:buNone/>
              <a:tabLst/>
              <a:defRPr sz="1400"/>
            </a:lvl1pPr>
            <a:lvl2pPr marL="9525" indent="-9525">
              <a:buNone/>
              <a:tabLst/>
              <a:defRPr/>
            </a:lvl2pPr>
            <a:lvl3pPr marL="9525" indent="-9525">
              <a:buNone/>
              <a:tabLst/>
              <a:defRPr/>
            </a:lvl3pPr>
            <a:lvl4pPr marL="9525" indent="-9525">
              <a:buNone/>
              <a:tabLst/>
              <a:defRPr/>
            </a:lvl4pPr>
            <a:lvl5pPr marL="9525" indent="-9525">
              <a:buNone/>
              <a:tabLst/>
              <a:defRPr/>
            </a:lvl5pPr>
          </a:lstStyle>
          <a:p>
            <a:pPr lvl="0"/>
            <a:r>
              <a:rPr lang="en-US"/>
              <a:t>Click to add text</a:t>
            </a:r>
          </a:p>
        </p:txBody>
      </p:sp>
      <p:sp>
        <p:nvSpPr>
          <p:cNvPr id="12" name="Text Placeholder 8">
            <a:extLst>
              <a:ext uri="{FF2B5EF4-FFF2-40B4-BE49-F238E27FC236}">
                <a16:creationId xmlns:a16="http://schemas.microsoft.com/office/drawing/2014/main" id="{EDBD8DDE-2607-2640-81EF-425A65FC7156}"/>
              </a:ext>
            </a:extLst>
          </p:cNvPr>
          <p:cNvSpPr>
            <a:spLocks noGrp="1"/>
          </p:cNvSpPr>
          <p:nvPr>
            <p:ph type="body" sz="quarter" idx="12" hasCustomPrompt="1"/>
          </p:nvPr>
        </p:nvSpPr>
        <p:spPr>
          <a:xfrm>
            <a:off x="510638" y="851055"/>
            <a:ext cx="11262262" cy="334580"/>
          </a:xfrm>
          <a:prstGeom prst="rect">
            <a:avLst/>
          </a:prstGeom>
        </p:spPr>
        <p:txBody>
          <a:bodyPr lIns="0" tIns="0" rIns="0" bIns="0"/>
          <a:lstStyle>
            <a:lvl1pPr marL="0" indent="0">
              <a:lnSpc>
                <a:spcPct val="100000"/>
              </a:lnSpc>
              <a:spcBef>
                <a:spcPts val="300"/>
              </a:spcBef>
              <a:spcAft>
                <a:spcPts val="300"/>
              </a:spcAft>
              <a:buNone/>
              <a:tabLst/>
              <a:defRPr sz="1600">
                <a:solidFill>
                  <a:schemeClr val="accent1"/>
                </a:solidFill>
              </a:defRPr>
            </a:lvl1pPr>
            <a:lvl2pPr>
              <a:buNone/>
              <a:defRPr/>
            </a:lvl2pPr>
          </a:lstStyle>
          <a:p>
            <a:pPr lvl="0"/>
            <a:r>
              <a:rPr lang="en-US"/>
              <a:t>Click to add subtitle</a:t>
            </a:r>
          </a:p>
        </p:txBody>
      </p:sp>
    </p:spTree>
    <p:extLst>
      <p:ext uri="{BB962C8B-B14F-4D97-AF65-F5344CB8AC3E}">
        <p14:creationId xmlns:p14="http://schemas.microsoft.com/office/powerpoint/2010/main" val="2275461249"/>
      </p:ext>
    </p:extLst>
  </p:cSld>
  <p:clrMapOvr>
    <a:masterClrMapping/>
  </p:clrMapOvr>
  <p:extLst>
    <p:ext uri="{DCECCB84-F9BA-43D5-87BE-67443E8EF086}">
      <p15:sldGuideLst xmlns:p15="http://schemas.microsoft.com/office/powerpoint/2012/main">
        <p15:guide id="1" orient="horz" pos="672">
          <p15:clr>
            <a:srgbClr val="FBAE40"/>
          </p15:clr>
        </p15:guide>
        <p15:guide id="2" pos="7416">
          <p15:clr>
            <a:srgbClr val="FBAE40"/>
          </p15:clr>
        </p15:guide>
        <p15:guide id="3" orient="horz" pos="4068">
          <p15:clr>
            <a:srgbClr val="FBAE40"/>
          </p15:clr>
        </p15:guide>
        <p15:guide id="4" pos="31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93C6-5FEE-BEC8-A6AB-70AAF0D0825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B2ED215-E1C6-0A56-FC6E-D78BC6B3099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9DC145B-9867-77CE-8C01-0E69061E5A3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360CBD4-9AA2-A9B3-1B2C-ECB714DB4D17}"/>
              </a:ext>
            </a:extLst>
          </p:cNvPr>
          <p:cNvSpPr>
            <a:spLocks noGrp="1"/>
          </p:cNvSpPr>
          <p:nvPr>
            <p:ph type="dt" sz="half" idx="10"/>
          </p:nvPr>
        </p:nvSpPr>
        <p:spPr/>
        <p:txBody>
          <a:bodyPr/>
          <a:lstStyle/>
          <a:p>
            <a:fld id="{B7E2F438-88C3-CB40-9343-6A796F96701F}" type="datetimeFigureOut">
              <a:rPr lang="en-US" smtClean="0"/>
              <a:t>5/18/2023</a:t>
            </a:fld>
            <a:endParaRPr lang="en-US"/>
          </a:p>
        </p:txBody>
      </p:sp>
      <p:sp>
        <p:nvSpPr>
          <p:cNvPr id="6" name="Footer Placeholder 5">
            <a:extLst>
              <a:ext uri="{FF2B5EF4-FFF2-40B4-BE49-F238E27FC236}">
                <a16:creationId xmlns:a16="http://schemas.microsoft.com/office/drawing/2014/main" id="{C401C165-2FDE-6950-FF4D-2D2B822920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84DEB3-AC62-FB76-5B02-7A0D1232DE98}"/>
              </a:ext>
            </a:extLst>
          </p:cNvPr>
          <p:cNvSpPr>
            <a:spLocks noGrp="1"/>
          </p:cNvSpPr>
          <p:nvPr>
            <p:ph type="sldNum" sz="quarter" idx="12"/>
          </p:nvPr>
        </p:nvSpPr>
        <p:spPr/>
        <p:txBody>
          <a:bodyPr/>
          <a:lstStyle/>
          <a:p>
            <a:fld id="{BF7BC858-D470-334C-9091-149A4245E09E}" type="slidenum">
              <a:rPr lang="en-US" smtClean="0"/>
              <a:t>‹#›</a:t>
            </a:fld>
            <a:endParaRPr lang="en-US"/>
          </a:p>
        </p:txBody>
      </p:sp>
    </p:spTree>
    <p:extLst>
      <p:ext uri="{BB962C8B-B14F-4D97-AF65-F5344CB8AC3E}">
        <p14:creationId xmlns:p14="http://schemas.microsoft.com/office/powerpoint/2010/main" val="2981131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457200"/>
            <a:ext cx="3781425" cy="10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458788"/>
            <a:ext cx="109220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12138" y="1036638"/>
            <a:ext cx="3979862" cy="563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B56315A4-4293-48E7-8022-B41CEB0B5D9A}"/>
              </a:ext>
            </a:extLst>
          </p:cNvPr>
          <p:cNvSpPr>
            <a:spLocks noGrp="1"/>
          </p:cNvSpPr>
          <p:nvPr>
            <p:ph type="ctrTitle"/>
          </p:nvPr>
        </p:nvSpPr>
        <p:spPr>
          <a:xfrm>
            <a:off x="514350" y="2776032"/>
            <a:ext cx="7418070" cy="1712148"/>
          </a:xfrm>
        </p:spPr>
        <p:txBody>
          <a:bodyPr anchor="t">
            <a:normAutofit/>
          </a:bodyPr>
          <a:lstStyle>
            <a:lvl1pPr algn="l">
              <a:lnSpc>
                <a:spcPct val="100000"/>
              </a:lnSpc>
              <a:defRPr sz="3400">
                <a:solidFill>
                  <a:schemeClr val="accent1"/>
                </a:solidFill>
              </a:defRPr>
            </a:lvl1pPr>
          </a:lstStyle>
          <a:p>
            <a:r>
              <a:rPr lang="en-GB"/>
              <a:t>Click to edit Master title style</a:t>
            </a:r>
          </a:p>
        </p:txBody>
      </p:sp>
      <p:sp>
        <p:nvSpPr>
          <p:cNvPr id="3" name="Subtitle 2">
            <a:extLst>
              <a:ext uri="{FF2B5EF4-FFF2-40B4-BE49-F238E27FC236}">
                <a16:creationId xmlns:a16="http://schemas.microsoft.com/office/drawing/2014/main" id="{7D9B50F4-B24D-449B-9DFB-58EABFB3737C}"/>
              </a:ext>
            </a:extLst>
          </p:cNvPr>
          <p:cNvSpPr>
            <a:spLocks noGrp="1"/>
          </p:cNvSpPr>
          <p:nvPr>
            <p:ph type="subTitle" idx="1"/>
          </p:nvPr>
        </p:nvSpPr>
        <p:spPr>
          <a:xfrm>
            <a:off x="515938" y="5867396"/>
            <a:ext cx="4679950" cy="400110"/>
          </a:xfrm>
        </p:spPr>
        <p:txBody>
          <a:bodyPr rtlCol="0">
            <a:spAutoFit/>
          </a:bodyPr>
          <a:lstStyle>
            <a:lvl1pPr>
              <a:spcAft>
                <a:spcPts val="0"/>
              </a:spcAft>
              <a:defRPr lang="en-GB" sz="2000" dirty="0">
                <a:solidFill>
                  <a:schemeClr val="tx1"/>
                </a:solidFill>
                <a:latin typeface="+mj-lt"/>
                <a:ea typeface="+mj-ea"/>
                <a:cs typeface="+mj-cs"/>
              </a:defRPr>
            </a:lvl1pPr>
          </a:lstStyle>
          <a:p>
            <a:pPr lvl="0"/>
            <a:r>
              <a:rPr lang="en-GB"/>
              <a:t>Click to edit Master subtitle style</a:t>
            </a:r>
          </a:p>
        </p:txBody>
      </p:sp>
    </p:spTree>
    <p:extLst>
      <p:ext uri="{BB962C8B-B14F-4D97-AF65-F5344CB8AC3E}">
        <p14:creationId xmlns:p14="http://schemas.microsoft.com/office/powerpoint/2010/main" val="938995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15E955-AF5A-42AE-8895-E0F915562342}"/>
              </a:ext>
            </a:extLst>
          </p:cNvPr>
          <p:cNvSpPr/>
          <p:nvPr/>
        </p:nvSpPr>
        <p:spPr>
          <a:xfrm>
            <a:off x="0" y="2293938"/>
            <a:ext cx="12180888" cy="22685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endParaRPr lang="en-GB" altLang="en-US">
              <a:solidFill>
                <a:srgbClr val="FFFFFF"/>
              </a:solidFill>
            </a:endParaRPr>
          </a:p>
        </p:txBody>
      </p:sp>
      <p:pic>
        <p:nvPicPr>
          <p:cNvPr id="5"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5614988"/>
            <a:ext cx="3000375"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5969000"/>
            <a:ext cx="109220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37638" y="1204913"/>
            <a:ext cx="3154362"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35F9BC3D-FB8E-409B-9F00-919F170AB3FD}"/>
              </a:ext>
            </a:extLst>
          </p:cNvPr>
          <p:cNvSpPr>
            <a:spLocks noGrp="1"/>
          </p:cNvSpPr>
          <p:nvPr>
            <p:ph type="title"/>
          </p:nvPr>
        </p:nvSpPr>
        <p:spPr>
          <a:xfrm>
            <a:off x="529114" y="2606040"/>
            <a:ext cx="8805386" cy="831827"/>
          </a:xfrm>
        </p:spPr>
        <p:txBody>
          <a:bodyPr anchor="b">
            <a:normAutofit/>
          </a:bodyPr>
          <a:lstStyle>
            <a:lvl1pPr>
              <a:defRPr sz="2800">
                <a:solidFill>
                  <a:schemeClr val="bg1"/>
                </a:solidFill>
              </a:defRPr>
            </a:lvl1pPr>
          </a:lstStyle>
          <a:p>
            <a:r>
              <a:rPr lang="en-GB"/>
              <a:t>Click to edit Master title style</a:t>
            </a:r>
          </a:p>
        </p:txBody>
      </p:sp>
      <p:sp>
        <p:nvSpPr>
          <p:cNvPr id="3" name="Text Placeholder 2">
            <a:extLst>
              <a:ext uri="{FF2B5EF4-FFF2-40B4-BE49-F238E27FC236}">
                <a16:creationId xmlns:a16="http://schemas.microsoft.com/office/drawing/2014/main" id="{C895F00C-A855-4053-A3DB-B15F9BE7452B}"/>
              </a:ext>
            </a:extLst>
          </p:cNvPr>
          <p:cNvSpPr>
            <a:spLocks noGrp="1"/>
          </p:cNvSpPr>
          <p:nvPr>
            <p:ph type="body" idx="1"/>
          </p:nvPr>
        </p:nvSpPr>
        <p:spPr>
          <a:xfrm>
            <a:off x="529114" y="3421539"/>
            <a:ext cx="8805386" cy="553966"/>
          </a:xfrm>
        </p:spPr>
        <p:txBody>
          <a:bodyPr>
            <a:normAutofit/>
          </a:bodyPr>
          <a:lstStyle>
            <a:lvl1pPr marL="0" indent="0">
              <a:spcAft>
                <a:spcPts val="0"/>
              </a:spcAft>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1640546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88F27-B0AD-4AC6-A27C-DAEE1505694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8C7C60C-A666-4A14-8BCD-1205DB6EDDF3}"/>
              </a:ext>
            </a:extLst>
          </p:cNvPr>
          <p:cNvSpPr>
            <a:spLocks noGrp="1"/>
          </p:cNvSpPr>
          <p:nvPr>
            <p:ph idx="1"/>
          </p:nvPr>
        </p:nvSpPr>
        <p:spPr/>
        <p:txBody>
          <a:bodyPr/>
          <a:lstStyle>
            <a:lvl1pPr>
              <a:spcAft>
                <a:spcPts val="200"/>
              </a:spcAft>
              <a:defRPr/>
            </a:lvl1pPr>
            <a:lvl2pPr marL="266700" indent="-266700">
              <a:spcAft>
                <a:spcPts val="200"/>
              </a:spcAft>
              <a:defRPr/>
            </a:lvl2pPr>
            <a:lvl3pPr marL="541338" indent="-274638">
              <a:spcAft>
                <a:spcPts val="200"/>
              </a:spcAft>
              <a:defRPr/>
            </a:lvl3pPr>
            <a:lvl4pPr marL="808038" indent="-266700">
              <a:spcAft>
                <a:spcPts val="200"/>
              </a:spcAft>
              <a:defRPr/>
            </a:lvl4pPr>
            <a:lvl5pPr marL="1074738" indent="-266700">
              <a:spcAft>
                <a:spcPts val="200"/>
              </a:spcAf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235662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1 Column - White 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421" imgH="420" progId="TCLayout.ActiveDocument.1">
                  <p:embed/>
                </p:oleObj>
              </mc:Choice>
              <mc:Fallback>
                <p:oleObj name="think-cell Slide" r:id="rId6" imgW="421" imgH="420" progId="TCLayout.ActiveDocument.1">
                  <p:embed/>
                  <p:pic>
                    <p:nvPicPr>
                      <p:cNvPr id="4" name="Object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sp>
        <p:nvSpPr>
          <p:cNvPr id="7" name="Title Placeholder 1">
            <a:extLst>
              <a:ext uri="{FF2B5EF4-FFF2-40B4-BE49-F238E27FC236}">
                <a16:creationId xmlns:a16="http://schemas.microsoft.com/office/drawing/2014/main" id="{A77F0F7B-5DC0-AE4D-805D-D4592C2895F3}"/>
              </a:ext>
            </a:extLst>
          </p:cNvPr>
          <p:cNvSpPr>
            <a:spLocks noGrp="1"/>
          </p:cNvSpPr>
          <p:nvPr>
            <p:ph type="title"/>
          </p:nvPr>
        </p:nvSpPr>
        <p:spPr>
          <a:xfrm>
            <a:off x="510638" y="297277"/>
            <a:ext cx="9400805" cy="434010"/>
          </a:xfrm>
          <a:prstGeom prst="rect">
            <a:avLst/>
          </a:prstGeom>
        </p:spPr>
        <p:txBody>
          <a:bodyPr vert="horz" lIns="0" tIns="0" rIns="0" bIns="0" rtlCol="0" anchor="t" anchorCtr="0">
            <a:noAutofit/>
          </a:bodyPr>
          <a:lstStyle>
            <a:lvl1pPr>
              <a:defRPr sz="2800">
                <a:latin typeface="+mn-lt"/>
              </a:defRPr>
            </a:lvl1pPr>
          </a:lstStyle>
          <a:p>
            <a:r>
              <a:rPr lang="en-GB"/>
              <a:t>Click to edit Master title style</a:t>
            </a:r>
            <a:endParaRPr lang="en-US"/>
          </a:p>
        </p:txBody>
      </p:sp>
      <p:cxnSp>
        <p:nvCxnSpPr>
          <p:cNvPr id="8" name="Straight Connector 7">
            <a:extLst>
              <a:ext uri="{FF2B5EF4-FFF2-40B4-BE49-F238E27FC236}">
                <a16:creationId xmlns:a16="http://schemas.microsoft.com/office/drawing/2014/main" id="{5F118AFB-B1FF-9640-A790-2E771E094A56}"/>
              </a:ext>
            </a:extLst>
          </p:cNvPr>
          <p:cNvCxnSpPr>
            <a:cxnSpLocks/>
          </p:cNvCxnSpPr>
          <p:nvPr/>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0"/>
          </p:nvPr>
        </p:nvSpPr>
        <p:spPr>
          <a:xfrm>
            <a:off x="510638" y="1088998"/>
            <a:ext cx="11262262" cy="5368952"/>
          </a:xfrm>
          <a:prstGeom prst="rect">
            <a:avLst/>
          </a:prstGeom>
        </p:spPr>
        <p:txBody>
          <a:bodyPr lIns="0" tIns="0" rIns="0" bIns="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11" name="Freeform 70"/>
          <p:cNvSpPr>
            <a:spLocks/>
          </p:cNvSpPr>
          <p:nvPr/>
        </p:nvSpPr>
        <p:spPr bwMode="auto">
          <a:xfrm>
            <a:off x="11703050" y="6380163"/>
            <a:ext cx="488950" cy="477837"/>
          </a:xfrm>
          <a:custGeom>
            <a:avLst/>
            <a:gdLst>
              <a:gd name="T0" fmla="*/ 133 w 133"/>
              <a:gd name="T1" fmla="*/ 0 h 130"/>
              <a:gd name="T2" fmla="*/ 131 w 133"/>
              <a:gd name="T3" fmla="*/ 0 h 130"/>
              <a:gd name="T4" fmla="*/ 0 w 133"/>
              <a:gd name="T5" fmla="*/ 130 h 130"/>
              <a:gd name="T6" fmla="*/ 133 w 133"/>
              <a:gd name="T7" fmla="*/ 130 h 130"/>
              <a:gd name="T8" fmla="*/ 133 w 133"/>
              <a:gd name="T9" fmla="*/ 0 h 130"/>
            </a:gdLst>
            <a:ahLst/>
            <a:cxnLst>
              <a:cxn ang="0">
                <a:pos x="T0" y="T1"/>
              </a:cxn>
              <a:cxn ang="0">
                <a:pos x="T2" y="T3"/>
              </a:cxn>
              <a:cxn ang="0">
                <a:pos x="T4" y="T5"/>
              </a:cxn>
              <a:cxn ang="0">
                <a:pos x="T6" y="T7"/>
              </a:cxn>
              <a:cxn ang="0">
                <a:pos x="T8" y="T9"/>
              </a:cxn>
            </a:cxnLst>
            <a:rect l="0" t="0" r="r" b="b"/>
            <a:pathLst>
              <a:path w="133" h="130">
                <a:moveTo>
                  <a:pt x="133" y="0"/>
                </a:moveTo>
                <a:cubicBezTo>
                  <a:pt x="132" y="0"/>
                  <a:pt x="132" y="0"/>
                  <a:pt x="131" y="0"/>
                </a:cubicBezTo>
                <a:cubicBezTo>
                  <a:pt x="59" y="0"/>
                  <a:pt x="0" y="58"/>
                  <a:pt x="0" y="130"/>
                </a:cubicBezTo>
                <a:cubicBezTo>
                  <a:pt x="133" y="130"/>
                  <a:pt x="133" y="130"/>
                  <a:pt x="133" y="130"/>
                </a:cubicBezTo>
                <a:lnTo>
                  <a:pt x="133" y="0"/>
                </a:lnTo>
                <a:close/>
              </a:path>
            </a:pathLst>
          </a:custGeom>
          <a:solidFill>
            <a:schemeClr val="accent1"/>
          </a:solidFill>
          <a:ln>
            <a:solidFill>
              <a:schemeClr val="accent1"/>
            </a:solidFill>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3" name="Slide Number Placeholder 16">
            <a:extLst>
              <a:ext uri="{FF2B5EF4-FFF2-40B4-BE49-F238E27FC236}">
                <a16:creationId xmlns:a16="http://schemas.microsoft.com/office/drawing/2014/main" id="{3405B38E-3B13-AB45-BC1C-728158AA32EE}"/>
              </a:ext>
            </a:extLst>
          </p:cNvPr>
          <p:cNvSpPr txBox="1">
            <a:spLocks/>
          </p:cNvSpPr>
          <p:nvPr/>
        </p:nvSpPr>
        <p:spPr>
          <a:xfrm>
            <a:off x="11818541" y="6527792"/>
            <a:ext cx="335359" cy="288032"/>
          </a:xfrm>
          <a:prstGeom prst="rect">
            <a:avLst/>
          </a:prstGeom>
        </p:spPr>
        <p:txBody>
          <a:bodyPr vert="horz" lIns="0" tIns="0" rIns="0" bIns="0" rtlCol="0" anchor="ctr"/>
          <a:lstStyle>
            <a:defPPr>
              <a:defRPr lang="en-US"/>
            </a:defPPr>
            <a:lvl1pPr marL="0" algn="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22A5955-F4D1-6C47-B0EC-818FF0E67783}" type="slidenum">
              <a:rPr kumimoji="0" lang="en-GB" sz="1000" b="1" i="0" u="none" strike="noStrike" kern="1200" cap="none" spc="0" normalizeH="0" baseline="0" noProof="0" smtClean="0">
                <a:ln>
                  <a:noFill/>
                </a:ln>
                <a:solidFill>
                  <a:schemeClr val="bg1"/>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100" b="1" i="0" u="none" strike="noStrike" kern="1200" cap="none" spc="0" normalizeH="0" baseline="0" noProof="0">
              <a:ln>
                <a:noFill/>
              </a:ln>
              <a:solidFill>
                <a:schemeClr val="bg1"/>
              </a:solidFill>
              <a:effectLst/>
              <a:uLnTx/>
              <a:uFillTx/>
              <a:latin typeface="Arial" panose="020B0604020202020204"/>
              <a:ea typeface="+mn-ea"/>
              <a:cs typeface="+mn-cs"/>
            </a:endParaRPr>
          </a:p>
        </p:txBody>
      </p:sp>
      <p:graphicFrame>
        <p:nvGraphicFramePr>
          <p:cNvPr id="12" name="Object 11" hidden="1">
            <a:extLst>
              <a:ext uri="{FF2B5EF4-FFF2-40B4-BE49-F238E27FC236}">
                <a16:creationId xmlns:a16="http://schemas.microsoft.com/office/drawing/2014/main" id="{E61CD480-EA9D-0B2B-5B5C-2B3F66188E77}"/>
              </a:ext>
            </a:extLst>
          </p:cNvPr>
          <p:cNvGraphicFramePr>
            <a:graphicFrameLocks noChangeAspect="1"/>
          </p:cNvGraphicFramePr>
          <p:nvPr>
            <p:custDataLst>
              <p:tags r:id="rId3"/>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421" imgH="420" progId="TCLayout.ActiveDocument.1">
                  <p:embed/>
                </p:oleObj>
              </mc:Choice>
              <mc:Fallback>
                <p:oleObj name="think-cell Slide" r:id="rId8" imgW="421" imgH="420" progId="TCLayout.ActiveDocument.1">
                  <p:embed/>
                  <p:pic>
                    <p:nvPicPr>
                      <p:cNvPr id="12" name="Object 11" hidden="1">
                        <a:extLst>
                          <a:ext uri="{FF2B5EF4-FFF2-40B4-BE49-F238E27FC236}">
                            <a16:creationId xmlns:a16="http://schemas.microsoft.com/office/drawing/2014/main" id="{E61CD480-EA9D-0B2B-5B5C-2B3F66188E7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4" name="Rectangle 13" hidden="1">
            <a:extLst>
              <a:ext uri="{FF2B5EF4-FFF2-40B4-BE49-F238E27FC236}">
                <a16:creationId xmlns:a16="http://schemas.microsoft.com/office/drawing/2014/main" id="{8606C8BD-ED24-9591-33FA-9A47B3581200}"/>
              </a:ext>
            </a:extLst>
          </p:cNvPr>
          <p:cNvSpPr/>
          <p:nvPr>
            <p:custDataLst>
              <p:tags r:id="rId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cxnSp>
        <p:nvCxnSpPr>
          <p:cNvPr id="15" name="Straight Connector 14">
            <a:extLst>
              <a:ext uri="{FF2B5EF4-FFF2-40B4-BE49-F238E27FC236}">
                <a16:creationId xmlns:a16="http://schemas.microsoft.com/office/drawing/2014/main" id="{C44FD909-2448-A830-103F-23341E47AAE0}"/>
              </a:ext>
            </a:extLst>
          </p:cNvPr>
          <p:cNvCxnSpPr>
            <a:cxnSpLocks/>
          </p:cNvCxnSpPr>
          <p:nvPr/>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Freeform 70">
            <a:extLst>
              <a:ext uri="{FF2B5EF4-FFF2-40B4-BE49-F238E27FC236}">
                <a16:creationId xmlns:a16="http://schemas.microsoft.com/office/drawing/2014/main" id="{3EB297C3-A442-8566-F2C3-4937077D114B}"/>
              </a:ext>
            </a:extLst>
          </p:cNvPr>
          <p:cNvSpPr>
            <a:spLocks/>
          </p:cNvSpPr>
          <p:nvPr/>
        </p:nvSpPr>
        <p:spPr bwMode="auto">
          <a:xfrm>
            <a:off x="11703050" y="6380163"/>
            <a:ext cx="488950" cy="477837"/>
          </a:xfrm>
          <a:custGeom>
            <a:avLst/>
            <a:gdLst>
              <a:gd name="T0" fmla="*/ 133 w 133"/>
              <a:gd name="T1" fmla="*/ 0 h 130"/>
              <a:gd name="T2" fmla="*/ 131 w 133"/>
              <a:gd name="T3" fmla="*/ 0 h 130"/>
              <a:gd name="T4" fmla="*/ 0 w 133"/>
              <a:gd name="T5" fmla="*/ 130 h 130"/>
              <a:gd name="T6" fmla="*/ 133 w 133"/>
              <a:gd name="T7" fmla="*/ 130 h 130"/>
              <a:gd name="T8" fmla="*/ 133 w 133"/>
              <a:gd name="T9" fmla="*/ 0 h 130"/>
            </a:gdLst>
            <a:ahLst/>
            <a:cxnLst>
              <a:cxn ang="0">
                <a:pos x="T0" y="T1"/>
              </a:cxn>
              <a:cxn ang="0">
                <a:pos x="T2" y="T3"/>
              </a:cxn>
              <a:cxn ang="0">
                <a:pos x="T4" y="T5"/>
              </a:cxn>
              <a:cxn ang="0">
                <a:pos x="T6" y="T7"/>
              </a:cxn>
              <a:cxn ang="0">
                <a:pos x="T8" y="T9"/>
              </a:cxn>
            </a:cxnLst>
            <a:rect l="0" t="0" r="r" b="b"/>
            <a:pathLst>
              <a:path w="133" h="130">
                <a:moveTo>
                  <a:pt x="133" y="0"/>
                </a:moveTo>
                <a:cubicBezTo>
                  <a:pt x="132" y="0"/>
                  <a:pt x="132" y="0"/>
                  <a:pt x="131" y="0"/>
                </a:cubicBezTo>
                <a:cubicBezTo>
                  <a:pt x="59" y="0"/>
                  <a:pt x="0" y="58"/>
                  <a:pt x="0" y="130"/>
                </a:cubicBezTo>
                <a:cubicBezTo>
                  <a:pt x="133" y="130"/>
                  <a:pt x="133" y="130"/>
                  <a:pt x="133" y="130"/>
                </a:cubicBezTo>
                <a:lnTo>
                  <a:pt x="133" y="0"/>
                </a:lnTo>
                <a:close/>
              </a:path>
            </a:pathLst>
          </a:custGeom>
          <a:solidFill>
            <a:schemeClr val="accent1"/>
          </a:solidFill>
          <a:ln>
            <a:solidFill>
              <a:schemeClr val="accent1"/>
            </a:solidFill>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8" name="Slide Number Placeholder 16">
            <a:extLst>
              <a:ext uri="{FF2B5EF4-FFF2-40B4-BE49-F238E27FC236}">
                <a16:creationId xmlns:a16="http://schemas.microsoft.com/office/drawing/2014/main" id="{69C30BF5-1F1E-C538-90F5-BF56DBDEE65A}"/>
              </a:ext>
            </a:extLst>
          </p:cNvPr>
          <p:cNvSpPr txBox="1">
            <a:spLocks/>
          </p:cNvSpPr>
          <p:nvPr/>
        </p:nvSpPr>
        <p:spPr>
          <a:xfrm>
            <a:off x="11818541" y="6527792"/>
            <a:ext cx="335359" cy="288032"/>
          </a:xfrm>
          <a:prstGeom prst="rect">
            <a:avLst/>
          </a:prstGeom>
        </p:spPr>
        <p:txBody>
          <a:bodyPr vert="horz" lIns="0" tIns="0" rIns="0" bIns="0" rtlCol="0" anchor="ctr"/>
          <a:lstStyle>
            <a:defPPr>
              <a:defRPr lang="en-US"/>
            </a:defPPr>
            <a:lvl1pPr marL="0" algn="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622A5955-F4D1-6C47-B0EC-818FF0E67783}" type="slidenum">
              <a:rPr kumimoji="0" lang="en-GB" sz="1000" b="1" i="0" u="none" strike="noStrike" kern="1200" cap="none" spc="0" normalizeH="0" baseline="0" noProof="0" smtClean="0">
                <a:ln>
                  <a:noFill/>
                </a:ln>
                <a:solidFill>
                  <a:schemeClr val="bg1"/>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100" b="1" i="0" u="none" strike="noStrike" kern="1200" cap="none" spc="0" normalizeH="0" baseline="0" noProof="0">
              <a:ln>
                <a:noFill/>
              </a:ln>
              <a:solidFill>
                <a:schemeClr val="bg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49847361"/>
      </p:ext>
    </p:extLst>
  </p:cSld>
  <p:clrMapOvr>
    <a:masterClrMapping/>
  </p:clrMapOvr>
  <p:hf sldNum="0" hdr="0" dt="0"/>
  <p:extLst>
    <p:ext uri="{DCECCB84-F9BA-43D5-87BE-67443E8EF086}">
      <p15:sldGuideLst xmlns:p15="http://schemas.microsoft.com/office/powerpoint/2012/main">
        <p15:guide id="1" orient="horz" pos="672">
          <p15:clr>
            <a:srgbClr val="FBAE40"/>
          </p15:clr>
        </p15:guide>
        <p15:guide id="2" pos="7416">
          <p15:clr>
            <a:srgbClr val="FBAE40"/>
          </p15:clr>
        </p15:guide>
        <p15:guide id="3" orient="horz" pos="4068">
          <p15:clr>
            <a:srgbClr val="FBAE40"/>
          </p15:clr>
        </p15:guide>
        <p15:guide id="4" pos="31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Subtitle, 1 Text Box">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421" imgH="420" progId="TCLayout.ActiveDocument.1">
                  <p:embed/>
                </p:oleObj>
              </mc:Choice>
              <mc:Fallback>
                <p:oleObj name="think-cell Slide" r:id="rId6" imgW="421" imgH="420" progId="TCLayout.ActiveDocument.1">
                  <p:embed/>
                  <p:pic>
                    <p:nvPicPr>
                      <p:cNvPr id="4" name="Object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cxnSp>
        <p:nvCxnSpPr>
          <p:cNvPr id="8" name="Straight Connector 7">
            <a:extLst>
              <a:ext uri="{FF2B5EF4-FFF2-40B4-BE49-F238E27FC236}">
                <a16:creationId xmlns:a16="http://schemas.microsoft.com/office/drawing/2014/main" id="{5F118AFB-B1FF-9640-A790-2E771E094A56}"/>
              </a:ext>
            </a:extLst>
          </p:cNvPr>
          <p:cNvCxnSpPr>
            <a:cxnSpLocks/>
          </p:cNvCxnSpPr>
          <p:nvPr/>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0" hasCustomPrompt="1"/>
          </p:nvPr>
        </p:nvSpPr>
        <p:spPr>
          <a:xfrm>
            <a:off x="510638" y="1305404"/>
            <a:ext cx="11262262" cy="5152546"/>
          </a:xfrm>
          <a:prstGeom prst="rect">
            <a:avLst/>
          </a:prstGeom>
        </p:spPr>
        <p:txBody>
          <a:bodyPr lIns="0" tIns="0" rIns="0" bIns="0"/>
          <a:lstStyle>
            <a:lvl1pPr marL="0" indent="0">
              <a:lnSpc>
                <a:spcPct val="100000"/>
              </a:lnSpc>
              <a:spcBef>
                <a:spcPts val="300"/>
              </a:spcBef>
              <a:spcAft>
                <a:spcPts val="300"/>
              </a:spcAft>
              <a:buFont typeface="Arial" panose="020B0604020202020204" pitchFamily="34" charset="0"/>
              <a:buNone/>
              <a:tabLst/>
              <a:defRPr sz="1400"/>
            </a:lvl1pPr>
            <a:lvl2pPr>
              <a:buNone/>
              <a:defRPr/>
            </a:lvl2pPr>
            <a:lvl3pPr>
              <a:buNone/>
              <a:defRPr/>
            </a:lvl3pPr>
            <a:lvl4pPr>
              <a:buNone/>
              <a:defRPr/>
            </a:lvl4pPr>
            <a:lvl5pPr>
              <a:buNone/>
              <a:defRPr/>
            </a:lvl5pPr>
          </a:lstStyle>
          <a:p>
            <a:pPr lvl="0"/>
            <a:r>
              <a:rPr lang="en-US"/>
              <a:t>Click to add text</a:t>
            </a:r>
          </a:p>
        </p:txBody>
      </p:sp>
      <p:sp>
        <p:nvSpPr>
          <p:cNvPr id="10" name="Title Placeholder 1">
            <a:extLst>
              <a:ext uri="{FF2B5EF4-FFF2-40B4-BE49-F238E27FC236}">
                <a16:creationId xmlns:a16="http://schemas.microsoft.com/office/drawing/2014/main" id="{C41CD681-483C-B441-842C-EDADAD5D7B1E}"/>
              </a:ext>
            </a:extLst>
          </p:cNvPr>
          <p:cNvSpPr>
            <a:spLocks noGrp="1"/>
          </p:cNvSpPr>
          <p:nvPr>
            <p:ph type="title" hasCustomPrompt="1"/>
          </p:nvPr>
        </p:nvSpPr>
        <p:spPr>
          <a:xfrm>
            <a:off x="510638" y="297277"/>
            <a:ext cx="9400805" cy="434010"/>
          </a:xfrm>
          <a:prstGeom prst="rect">
            <a:avLst/>
          </a:prstGeom>
        </p:spPr>
        <p:txBody>
          <a:bodyPr vert="horz" lIns="0" tIns="0" rIns="0" bIns="0" rtlCol="0" anchor="t" anchorCtr="0">
            <a:noAutofit/>
          </a:bodyPr>
          <a:lstStyle>
            <a:lvl1pPr>
              <a:defRPr sz="2800">
                <a:latin typeface="+mn-lt"/>
              </a:defRPr>
            </a:lvl1pPr>
          </a:lstStyle>
          <a:p>
            <a:r>
              <a:rPr lang="en-US"/>
              <a:t>Click to add title</a:t>
            </a:r>
          </a:p>
        </p:txBody>
      </p:sp>
      <p:sp>
        <p:nvSpPr>
          <p:cNvPr id="12" name="Text Placeholder 8">
            <a:extLst>
              <a:ext uri="{FF2B5EF4-FFF2-40B4-BE49-F238E27FC236}">
                <a16:creationId xmlns:a16="http://schemas.microsoft.com/office/drawing/2014/main" id="{87471414-239E-9843-9940-2EF118FE70A3}"/>
              </a:ext>
            </a:extLst>
          </p:cNvPr>
          <p:cNvSpPr>
            <a:spLocks noGrp="1"/>
          </p:cNvSpPr>
          <p:nvPr>
            <p:ph type="body" sz="quarter" idx="12" hasCustomPrompt="1"/>
          </p:nvPr>
        </p:nvSpPr>
        <p:spPr>
          <a:xfrm>
            <a:off x="510638" y="851055"/>
            <a:ext cx="11262262" cy="334580"/>
          </a:xfrm>
          <a:prstGeom prst="rect">
            <a:avLst/>
          </a:prstGeom>
        </p:spPr>
        <p:txBody>
          <a:bodyPr lIns="0" tIns="0" rIns="0" bIns="0"/>
          <a:lstStyle>
            <a:lvl1pPr marL="0" indent="0">
              <a:lnSpc>
                <a:spcPct val="100000"/>
              </a:lnSpc>
              <a:spcBef>
                <a:spcPts val="300"/>
              </a:spcBef>
              <a:spcAft>
                <a:spcPts val="300"/>
              </a:spcAft>
              <a:buNone/>
              <a:tabLst/>
              <a:defRPr sz="1600">
                <a:solidFill>
                  <a:schemeClr val="accent1"/>
                </a:solidFill>
              </a:defRPr>
            </a:lvl1pPr>
            <a:lvl2pPr>
              <a:buNone/>
              <a:defRPr/>
            </a:lvl2pPr>
          </a:lstStyle>
          <a:p>
            <a:pPr lvl="0"/>
            <a:r>
              <a:rPr lang="en-US"/>
              <a:t>Click to add subtitle</a:t>
            </a:r>
          </a:p>
        </p:txBody>
      </p:sp>
      <p:graphicFrame>
        <p:nvGraphicFramePr>
          <p:cNvPr id="11" name="Object 10" hidden="1">
            <a:extLst>
              <a:ext uri="{FF2B5EF4-FFF2-40B4-BE49-F238E27FC236}">
                <a16:creationId xmlns:a16="http://schemas.microsoft.com/office/drawing/2014/main" id="{40860076-A7E9-878B-EB0C-04EBF61DD1A7}"/>
              </a:ext>
            </a:extLst>
          </p:cNvPr>
          <p:cNvGraphicFramePr>
            <a:graphicFrameLocks noChangeAspect="1"/>
          </p:cNvGraphicFramePr>
          <p:nvPr>
            <p:custDataLst>
              <p:tags r:id="rId3"/>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421" imgH="420" progId="TCLayout.ActiveDocument.1">
                  <p:embed/>
                </p:oleObj>
              </mc:Choice>
              <mc:Fallback>
                <p:oleObj name="think-cell Slide" r:id="rId8" imgW="421" imgH="420" progId="TCLayout.ActiveDocument.1">
                  <p:embed/>
                  <p:pic>
                    <p:nvPicPr>
                      <p:cNvPr id="11" name="Object 10" hidden="1">
                        <a:extLst>
                          <a:ext uri="{FF2B5EF4-FFF2-40B4-BE49-F238E27FC236}">
                            <a16:creationId xmlns:a16="http://schemas.microsoft.com/office/drawing/2014/main" id="{40860076-A7E9-878B-EB0C-04EBF61DD1A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3" name="Rectangle 12" hidden="1">
            <a:extLst>
              <a:ext uri="{FF2B5EF4-FFF2-40B4-BE49-F238E27FC236}">
                <a16:creationId xmlns:a16="http://schemas.microsoft.com/office/drawing/2014/main" id="{2587F5B6-5C63-613A-98CA-7B7133ED72A0}"/>
              </a:ext>
            </a:extLst>
          </p:cNvPr>
          <p:cNvSpPr/>
          <p:nvPr>
            <p:custDataLst>
              <p:tags r:id="rId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cxnSp>
        <p:nvCxnSpPr>
          <p:cNvPr id="14" name="Straight Connector 13">
            <a:extLst>
              <a:ext uri="{FF2B5EF4-FFF2-40B4-BE49-F238E27FC236}">
                <a16:creationId xmlns:a16="http://schemas.microsoft.com/office/drawing/2014/main" id="{AE9CD87E-1A49-2849-29BD-D57887BCBF63}"/>
              </a:ext>
            </a:extLst>
          </p:cNvPr>
          <p:cNvCxnSpPr>
            <a:cxnSpLocks/>
          </p:cNvCxnSpPr>
          <p:nvPr/>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 Placeholder 8">
            <a:extLst>
              <a:ext uri="{FF2B5EF4-FFF2-40B4-BE49-F238E27FC236}">
                <a16:creationId xmlns:a16="http://schemas.microsoft.com/office/drawing/2014/main" id="{7457B6F8-281A-17C9-5426-AEB7E7461F6A}"/>
              </a:ext>
            </a:extLst>
          </p:cNvPr>
          <p:cNvSpPr>
            <a:spLocks noGrp="1"/>
          </p:cNvSpPr>
          <p:nvPr>
            <p:ph type="body" sz="quarter" idx="10" hasCustomPrompt="1"/>
          </p:nvPr>
        </p:nvSpPr>
        <p:spPr>
          <a:xfrm>
            <a:off x="510638" y="1305404"/>
            <a:ext cx="11262262" cy="5152546"/>
          </a:xfrm>
          <a:prstGeom prst="rect">
            <a:avLst/>
          </a:prstGeom>
        </p:spPr>
        <p:txBody>
          <a:bodyPr lIns="0" tIns="0" rIns="0" bIns="0"/>
          <a:lstStyle>
            <a:lvl1pPr marL="0" indent="0">
              <a:lnSpc>
                <a:spcPct val="100000"/>
              </a:lnSpc>
              <a:spcBef>
                <a:spcPts val="300"/>
              </a:spcBef>
              <a:spcAft>
                <a:spcPts val="300"/>
              </a:spcAft>
              <a:buFont typeface="Arial" panose="020B0604020202020204" pitchFamily="34" charset="0"/>
              <a:buNone/>
              <a:tabLst/>
              <a:defRPr sz="1400"/>
            </a:lvl1pPr>
            <a:lvl2pPr>
              <a:buNone/>
              <a:defRPr/>
            </a:lvl2pPr>
            <a:lvl3pPr>
              <a:buNone/>
              <a:defRPr/>
            </a:lvl3pPr>
            <a:lvl4pPr>
              <a:buNone/>
              <a:defRPr/>
            </a:lvl4pPr>
            <a:lvl5pPr>
              <a:buNone/>
              <a:defRPr/>
            </a:lvl5pPr>
          </a:lstStyle>
          <a:p>
            <a:pPr lvl="0"/>
            <a:r>
              <a:rPr lang="en-US"/>
              <a:t>Click to add text</a:t>
            </a:r>
          </a:p>
        </p:txBody>
      </p:sp>
    </p:spTree>
    <p:extLst>
      <p:ext uri="{BB962C8B-B14F-4D97-AF65-F5344CB8AC3E}">
        <p14:creationId xmlns:p14="http://schemas.microsoft.com/office/powerpoint/2010/main" val="2842527840"/>
      </p:ext>
    </p:extLst>
  </p:cSld>
  <p:clrMapOvr>
    <a:masterClrMapping/>
  </p:clrMapOvr>
  <p:hf sldNum="0" hdr="0" dt="0"/>
  <p:extLst>
    <p:ext uri="{DCECCB84-F9BA-43D5-87BE-67443E8EF086}">
      <p15:sldGuideLst xmlns:p15="http://schemas.microsoft.com/office/powerpoint/2012/main">
        <p15:guide id="1" orient="horz" pos="672">
          <p15:clr>
            <a:srgbClr val="FBAE40"/>
          </p15:clr>
        </p15:guide>
        <p15:guide id="2" pos="7416">
          <p15:clr>
            <a:srgbClr val="FBAE40"/>
          </p15:clr>
        </p15:guide>
        <p15:guide id="3" orient="horz" pos="4068">
          <p15:clr>
            <a:srgbClr val="FBAE40"/>
          </p15:clr>
        </p15:guide>
        <p15:guide id="4" pos="31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Title, Subtitle, 2 Text Boxes">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B49B7C81-6DE7-134A-AF49-C5B48C4FBB5B}"/>
              </a:ext>
            </a:extLst>
          </p:cNvPr>
          <p:cNvSpPr>
            <a:spLocks noGrp="1"/>
          </p:cNvSpPr>
          <p:nvPr>
            <p:ph type="title" hasCustomPrompt="1"/>
          </p:nvPr>
        </p:nvSpPr>
        <p:spPr>
          <a:xfrm>
            <a:off x="510638" y="297277"/>
            <a:ext cx="9400805" cy="434010"/>
          </a:xfrm>
          <a:prstGeom prst="rect">
            <a:avLst/>
          </a:prstGeom>
        </p:spPr>
        <p:txBody>
          <a:bodyPr vert="horz" lIns="0" tIns="0" rIns="0" bIns="0" rtlCol="0" anchor="t" anchorCtr="0">
            <a:noAutofit/>
          </a:bodyPr>
          <a:lstStyle>
            <a:lvl1pPr>
              <a:defRPr sz="2800">
                <a:latin typeface="+mn-lt"/>
              </a:defRPr>
            </a:lvl1pPr>
          </a:lstStyle>
          <a:p>
            <a:r>
              <a:rPr lang="en-US"/>
              <a:t>Click to add title</a:t>
            </a:r>
          </a:p>
        </p:txBody>
      </p:sp>
      <p:cxnSp>
        <p:nvCxnSpPr>
          <p:cNvPr id="4" name="Straight Connector 3">
            <a:extLst>
              <a:ext uri="{FF2B5EF4-FFF2-40B4-BE49-F238E27FC236}">
                <a16:creationId xmlns:a16="http://schemas.microsoft.com/office/drawing/2014/main" id="{A07048F0-CD4E-8D48-B45B-B52352A2A2C3}"/>
              </a:ext>
            </a:extLst>
          </p:cNvPr>
          <p:cNvCxnSpPr>
            <a:cxnSpLocks/>
          </p:cNvCxnSpPr>
          <p:nvPr/>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 Placeholder 8">
            <a:extLst>
              <a:ext uri="{FF2B5EF4-FFF2-40B4-BE49-F238E27FC236}">
                <a16:creationId xmlns:a16="http://schemas.microsoft.com/office/drawing/2014/main" id="{AC2416D7-C968-B242-B9DC-D0DEB8EC22FF}"/>
              </a:ext>
            </a:extLst>
          </p:cNvPr>
          <p:cNvSpPr>
            <a:spLocks noGrp="1"/>
          </p:cNvSpPr>
          <p:nvPr>
            <p:ph type="body" sz="quarter" idx="10" hasCustomPrompt="1"/>
          </p:nvPr>
        </p:nvSpPr>
        <p:spPr>
          <a:xfrm>
            <a:off x="510638" y="1305404"/>
            <a:ext cx="5448184" cy="5148574"/>
          </a:xfrm>
          <a:prstGeom prst="rect">
            <a:avLst/>
          </a:prstGeom>
        </p:spPr>
        <p:txBody>
          <a:bodyPr lIns="0" tIns="0" rIns="0" bIns="0"/>
          <a:lstStyle>
            <a:lvl1pPr marL="0" indent="0">
              <a:lnSpc>
                <a:spcPct val="100000"/>
              </a:lnSpc>
              <a:spcBef>
                <a:spcPts val="300"/>
              </a:spcBef>
              <a:spcAft>
                <a:spcPts val="300"/>
              </a:spcAft>
              <a:buNone/>
              <a:tabLst/>
              <a:defRPr sz="1400"/>
            </a:lvl1pPr>
            <a:lvl2pPr>
              <a:buNone/>
              <a:defRPr/>
            </a:lvl2pPr>
            <a:lvl3pPr>
              <a:buNone/>
              <a:defRPr/>
            </a:lvl3pPr>
            <a:lvl4pPr>
              <a:buNone/>
              <a:defRPr/>
            </a:lvl4pPr>
            <a:lvl5pPr>
              <a:buNone/>
              <a:defRPr/>
            </a:lvl5pPr>
          </a:lstStyle>
          <a:p>
            <a:pPr lvl="0"/>
            <a:r>
              <a:rPr lang="en-US"/>
              <a:t>Click to add text</a:t>
            </a:r>
          </a:p>
        </p:txBody>
      </p:sp>
      <p:sp>
        <p:nvSpPr>
          <p:cNvPr id="8" name="Text Placeholder 8">
            <a:extLst>
              <a:ext uri="{FF2B5EF4-FFF2-40B4-BE49-F238E27FC236}">
                <a16:creationId xmlns:a16="http://schemas.microsoft.com/office/drawing/2014/main" id="{6AA78D8E-15BB-9643-AA8C-1A70CBEE8D37}"/>
              </a:ext>
            </a:extLst>
          </p:cNvPr>
          <p:cNvSpPr>
            <a:spLocks noGrp="1"/>
          </p:cNvSpPr>
          <p:nvPr>
            <p:ph type="body" sz="quarter" idx="11" hasCustomPrompt="1"/>
          </p:nvPr>
        </p:nvSpPr>
        <p:spPr>
          <a:xfrm>
            <a:off x="6233179" y="1305404"/>
            <a:ext cx="5585361" cy="5148573"/>
          </a:xfrm>
          <a:prstGeom prst="rect">
            <a:avLst/>
          </a:prstGeom>
        </p:spPr>
        <p:txBody>
          <a:bodyPr lIns="0" tIns="0" rIns="0" bIns="0"/>
          <a:lstStyle>
            <a:lvl1pPr marL="0" indent="0">
              <a:lnSpc>
                <a:spcPct val="100000"/>
              </a:lnSpc>
              <a:spcBef>
                <a:spcPts val="300"/>
              </a:spcBef>
              <a:spcAft>
                <a:spcPts val="300"/>
              </a:spcAft>
              <a:buNone/>
              <a:tabLst/>
              <a:defRPr sz="1400"/>
            </a:lvl1pPr>
            <a:lvl2pPr marL="9525" indent="-9525">
              <a:buNone/>
              <a:tabLst/>
              <a:defRPr/>
            </a:lvl2pPr>
            <a:lvl3pPr marL="9525" indent="-9525">
              <a:buNone/>
              <a:tabLst/>
              <a:defRPr/>
            </a:lvl3pPr>
            <a:lvl4pPr marL="9525" indent="-9525">
              <a:buNone/>
              <a:tabLst/>
              <a:defRPr/>
            </a:lvl4pPr>
            <a:lvl5pPr marL="9525" indent="-9525">
              <a:buNone/>
              <a:tabLst/>
              <a:defRPr/>
            </a:lvl5pPr>
          </a:lstStyle>
          <a:p>
            <a:pPr lvl="0"/>
            <a:r>
              <a:rPr lang="en-US"/>
              <a:t>Click to add text</a:t>
            </a:r>
          </a:p>
        </p:txBody>
      </p:sp>
      <p:sp>
        <p:nvSpPr>
          <p:cNvPr id="9" name="Text Placeholder 8">
            <a:extLst>
              <a:ext uri="{FF2B5EF4-FFF2-40B4-BE49-F238E27FC236}">
                <a16:creationId xmlns:a16="http://schemas.microsoft.com/office/drawing/2014/main" id="{6815CEFE-7DDC-3F44-91FF-801D5D3F3A7B}"/>
              </a:ext>
            </a:extLst>
          </p:cNvPr>
          <p:cNvSpPr>
            <a:spLocks noGrp="1"/>
          </p:cNvSpPr>
          <p:nvPr>
            <p:ph type="body" sz="quarter" idx="12" hasCustomPrompt="1"/>
          </p:nvPr>
        </p:nvSpPr>
        <p:spPr>
          <a:xfrm>
            <a:off x="510638" y="851055"/>
            <a:ext cx="11262262" cy="334580"/>
          </a:xfrm>
          <a:prstGeom prst="rect">
            <a:avLst/>
          </a:prstGeom>
        </p:spPr>
        <p:txBody>
          <a:bodyPr lIns="0" tIns="0" rIns="0" bIns="0"/>
          <a:lstStyle>
            <a:lvl1pPr marL="0" indent="0">
              <a:lnSpc>
                <a:spcPct val="100000"/>
              </a:lnSpc>
              <a:spcBef>
                <a:spcPts val="300"/>
              </a:spcBef>
              <a:spcAft>
                <a:spcPts val="300"/>
              </a:spcAft>
              <a:buNone/>
              <a:tabLst/>
              <a:defRPr sz="1600">
                <a:solidFill>
                  <a:schemeClr val="accent1"/>
                </a:solidFill>
              </a:defRPr>
            </a:lvl1pPr>
            <a:lvl2pPr>
              <a:buNone/>
              <a:defRPr/>
            </a:lvl2pPr>
          </a:lstStyle>
          <a:p>
            <a:pPr lvl="0"/>
            <a:r>
              <a:rPr lang="en-US"/>
              <a:t>Click to add subtitle</a:t>
            </a:r>
          </a:p>
        </p:txBody>
      </p:sp>
    </p:spTree>
    <p:extLst>
      <p:ext uri="{BB962C8B-B14F-4D97-AF65-F5344CB8AC3E}">
        <p14:creationId xmlns:p14="http://schemas.microsoft.com/office/powerpoint/2010/main" val="2955630493"/>
      </p:ext>
    </p:extLst>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1" imgH="420" progId="TCLayout.ActiveDocument.1">
                  <p:embed/>
                </p:oleObj>
              </mc:Choice>
              <mc:Fallback>
                <p:oleObj name="think-cell Slide" r:id="rId4" imgW="421" imgH="420" progId="TCLayout.ActiveDocument.1">
                  <p:embed/>
                  <p:pic>
                    <p:nvPicPr>
                      <p:cNvPr id="5" name="Objec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Black" panose="020B0A04020102020204" pitchFamily="34" charset="0"/>
              <a:ea typeface="+mn-ea"/>
              <a:cs typeface="+mn-cs"/>
              <a:sym typeface="Arial Black" panose="020B0A04020102020204" pitchFamily="34" charset="0"/>
            </a:endParaRPr>
          </a:p>
        </p:txBody>
      </p:sp>
    </p:spTree>
    <p:extLst>
      <p:ext uri="{BB962C8B-B14F-4D97-AF65-F5344CB8AC3E}">
        <p14:creationId xmlns:p14="http://schemas.microsoft.com/office/powerpoint/2010/main" val="228165373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15E955-AF5A-42AE-8895-E0F915562342}"/>
              </a:ext>
            </a:extLst>
          </p:cNvPr>
          <p:cNvSpPr/>
          <p:nvPr/>
        </p:nvSpPr>
        <p:spPr>
          <a:xfrm>
            <a:off x="0" y="2293938"/>
            <a:ext cx="12180888" cy="2268537"/>
          </a:xfrm>
          <a:prstGeom prst="rect">
            <a:avLst/>
          </a:prstGeom>
          <a:solidFill>
            <a:srgbClr val="0046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endParaRPr lang="en-GB" altLang="en-US">
              <a:solidFill>
                <a:srgbClr val="FFFFFF"/>
              </a:solidFill>
            </a:endParaRPr>
          </a:p>
        </p:txBody>
      </p:sp>
      <p:pic>
        <p:nvPicPr>
          <p:cNvPr id="5"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5614988"/>
            <a:ext cx="3000375"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5969000"/>
            <a:ext cx="109220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37638" y="1204913"/>
            <a:ext cx="3154362"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35F9BC3D-FB8E-409B-9F00-919F170AB3FD}"/>
              </a:ext>
            </a:extLst>
          </p:cNvPr>
          <p:cNvSpPr>
            <a:spLocks noGrp="1"/>
          </p:cNvSpPr>
          <p:nvPr>
            <p:ph type="title"/>
          </p:nvPr>
        </p:nvSpPr>
        <p:spPr>
          <a:xfrm>
            <a:off x="529114" y="2606040"/>
            <a:ext cx="8805386" cy="831827"/>
          </a:xfrm>
        </p:spPr>
        <p:txBody>
          <a:bodyPr anchor="b">
            <a:normAutofit/>
          </a:bodyPr>
          <a:lstStyle>
            <a:lvl1pPr>
              <a:defRPr sz="2800">
                <a:solidFill>
                  <a:schemeClr val="bg1"/>
                </a:solidFill>
              </a:defRPr>
            </a:lvl1pPr>
          </a:lstStyle>
          <a:p>
            <a:r>
              <a:rPr lang="en-GB"/>
              <a:t>Click to edit Master title style</a:t>
            </a:r>
          </a:p>
        </p:txBody>
      </p:sp>
      <p:sp>
        <p:nvSpPr>
          <p:cNvPr id="3" name="Text Placeholder 2">
            <a:extLst>
              <a:ext uri="{FF2B5EF4-FFF2-40B4-BE49-F238E27FC236}">
                <a16:creationId xmlns:a16="http://schemas.microsoft.com/office/drawing/2014/main" id="{C895F00C-A855-4053-A3DB-B15F9BE7452B}"/>
              </a:ext>
            </a:extLst>
          </p:cNvPr>
          <p:cNvSpPr>
            <a:spLocks noGrp="1"/>
          </p:cNvSpPr>
          <p:nvPr>
            <p:ph type="body" idx="1"/>
          </p:nvPr>
        </p:nvSpPr>
        <p:spPr>
          <a:xfrm>
            <a:off x="529114" y="3421539"/>
            <a:ext cx="8805386" cy="553966"/>
          </a:xfrm>
        </p:spPr>
        <p:txBody>
          <a:bodyPr>
            <a:normAutofit/>
          </a:bodyPr>
          <a:lstStyle>
            <a:lvl1pPr marL="0" indent="0">
              <a:spcAft>
                <a:spcPts val="0"/>
              </a:spcAft>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3380295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88F27-B0AD-4AC6-A27C-DAEE1505694D}"/>
              </a:ext>
            </a:extLst>
          </p:cNvPr>
          <p:cNvSpPr>
            <a:spLocks noGrp="1"/>
          </p:cNvSpPr>
          <p:nvPr>
            <p:ph type="title"/>
          </p:nvPr>
        </p:nvSpPr>
        <p:spPr/>
        <p:txBody>
          <a:bodyPr/>
          <a:lstStyle>
            <a:lvl1pPr>
              <a:defRPr>
                <a:solidFill>
                  <a:srgbClr val="00468A"/>
                </a:solidFill>
              </a:defRPr>
            </a:lvl1pPr>
          </a:lstStyle>
          <a:p>
            <a:r>
              <a:rPr lang="en-GB"/>
              <a:t>Click to edit Master title style</a:t>
            </a:r>
          </a:p>
        </p:txBody>
      </p:sp>
      <p:sp>
        <p:nvSpPr>
          <p:cNvPr id="3" name="Content Placeholder 2">
            <a:extLst>
              <a:ext uri="{FF2B5EF4-FFF2-40B4-BE49-F238E27FC236}">
                <a16:creationId xmlns:a16="http://schemas.microsoft.com/office/drawing/2014/main" id="{B8C7C60C-A666-4A14-8BCD-1205DB6EDDF3}"/>
              </a:ext>
            </a:extLst>
          </p:cNvPr>
          <p:cNvSpPr>
            <a:spLocks noGrp="1"/>
          </p:cNvSpPr>
          <p:nvPr>
            <p:ph idx="1"/>
          </p:nvPr>
        </p:nvSpPr>
        <p:spPr/>
        <p:txBody>
          <a:bodyPr/>
          <a:lstStyle>
            <a:lvl1pPr>
              <a:spcAft>
                <a:spcPts val="200"/>
              </a:spcAft>
              <a:defRPr/>
            </a:lvl1pPr>
            <a:lvl2pPr marL="266700" indent="-266700">
              <a:spcAft>
                <a:spcPts val="200"/>
              </a:spcAft>
              <a:defRPr/>
            </a:lvl2pPr>
            <a:lvl3pPr marL="541338" indent="-274638">
              <a:spcAft>
                <a:spcPts val="200"/>
              </a:spcAft>
              <a:defRPr/>
            </a:lvl3pPr>
            <a:lvl4pPr marL="808038" indent="-266700">
              <a:spcAft>
                <a:spcPts val="200"/>
              </a:spcAft>
              <a:defRPr/>
            </a:lvl4pPr>
            <a:lvl5pPr marL="1074738" indent="-266700">
              <a:spcAft>
                <a:spcPts val="200"/>
              </a:spcAf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129368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Subtitle, 1 Text Box">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421" imgH="420" progId="TCLayout.ActiveDocument.1">
                  <p:embed/>
                </p:oleObj>
              </mc:Choice>
              <mc:Fallback>
                <p:oleObj name="think-cell Slide" r:id="rId6" imgW="421" imgH="420" progId="TCLayout.ActiveDocument.1">
                  <p:embed/>
                  <p:pic>
                    <p:nvPicPr>
                      <p:cNvPr id="4" name="Object 3"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cxnSp>
        <p:nvCxnSpPr>
          <p:cNvPr id="8" name="Straight Connector 7">
            <a:extLst>
              <a:ext uri="{FF2B5EF4-FFF2-40B4-BE49-F238E27FC236}">
                <a16:creationId xmlns:a16="http://schemas.microsoft.com/office/drawing/2014/main" id="{5F118AFB-B1FF-9640-A790-2E771E094A56}"/>
              </a:ext>
            </a:extLst>
          </p:cNvPr>
          <p:cNvCxnSpPr>
            <a:cxnSpLocks/>
          </p:cNvCxnSpPr>
          <p:nvPr/>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0" hasCustomPrompt="1"/>
          </p:nvPr>
        </p:nvSpPr>
        <p:spPr>
          <a:xfrm>
            <a:off x="510638" y="1305404"/>
            <a:ext cx="11262262" cy="5152546"/>
          </a:xfrm>
          <a:prstGeom prst="rect">
            <a:avLst/>
          </a:prstGeom>
        </p:spPr>
        <p:txBody>
          <a:bodyPr lIns="0" tIns="0" rIns="0" bIns="0"/>
          <a:lstStyle>
            <a:lvl1pPr marL="0" indent="0">
              <a:lnSpc>
                <a:spcPct val="100000"/>
              </a:lnSpc>
              <a:spcBef>
                <a:spcPts val="300"/>
              </a:spcBef>
              <a:spcAft>
                <a:spcPts val="300"/>
              </a:spcAft>
              <a:buFont typeface="Arial" panose="020B0604020202020204" pitchFamily="34" charset="0"/>
              <a:buNone/>
              <a:tabLst/>
              <a:defRPr sz="1400"/>
            </a:lvl1pPr>
            <a:lvl2pPr>
              <a:buNone/>
              <a:defRPr/>
            </a:lvl2pPr>
            <a:lvl3pPr>
              <a:buNone/>
              <a:defRPr/>
            </a:lvl3pPr>
            <a:lvl4pPr>
              <a:buNone/>
              <a:defRPr/>
            </a:lvl4pPr>
            <a:lvl5pPr>
              <a:buNone/>
              <a:defRPr/>
            </a:lvl5pPr>
          </a:lstStyle>
          <a:p>
            <a:pPr lvl="0"/>
            <a:r>
              <a:rPr lang="en-US"/>
              <a:t>Click to add text</a:t>
            </a:r>
          </a:p>
        </p:txBody>
      </p:sp>
      <p:sp>
        <p:nvSpPr>
          <p:cNvPr id="10" name="Title Placeholder 1">
            <a:extLst>
              <a:ext uri="{FF2B5EF4-FFF2-40B4-BE49-F238E27FC236}">
                <a16:creationId xmlns:a16="http://schemas.microsoft.com/office/drawing/2014/main" id="{C41CD681-483C-B441-842C-EDADAD5D7B1E}"/>
              </a:ext>
            </a:extLst>
          </p:cNvPr>
          <p:cNvSpPr>
            <a:spLocks noGrp="1"/>
          </p:cNvSpPr>
          <p:nvPr>
            <p:ph type="title" hasCustomPrompt="1"/>
          </p:nvPr>
        </p:nvSpPr>
        <p:spPr>
          <a:xfrm>
            <a:off x="510638" y="297277"/>
            <a:ext cx="9400805" cy="434010"/>
          </a:xfrm>
          <a:prstGeom prst="rect">
            <a:avLst/>
          </a:prstGeom>
        </p:spPr>
        <p:txBody>
          <a:bodyPr vert="horz" lIns="0" tIns="0" rIns="0" bIns="0" rtlCol="0" anchor="t" anchorCtr="0">
            <a:noAutofit/>
          </a:bodyPr>
          <a:lstStyle>
            <a:lvl1pPr>
              <a:defRPr sz="2800">
                <a:solidFill>
                  <a:srgbClr val="00468A"/>
                </a:solidFill>
                <a:latin typeface="+mn-lt"/>
              </a:defRPr>
            </a:lvl1pPr>
          </a:lstStyle>
          <a:p>
            <a:r>
              <a:rPr lang="en-US"/>
              <a:t>Click to add title</a:t>
            </a:r>
          </a:p>
        </p:txBody>
      </p:sp>
      <p:sp>
        <p:nvSpPr>
          <p:cNvPr id="12" name="Text Placeholder 8">
            <a:extLst>
              <a:ext uri="{FF2B5EF4-FFF2-40B4-BE49-F238E27FC236}">
                <a16:creationId xmlns:a16="http://schemas.microsoft.com/office/drawing/2014/main" id="{87471414-239E-9843-9940-2EF118FE70A3}"/>
              </a:ext>
            </a:extLst>
          </p:cNvPr>
          <p:cNvSpPr>
            <a:spLocks noGrp="1"/>
          </p:cNvSpPr>
          <p:nvPr>
            <p:ph type="body" sz="quarter" idx="12" hasCustomPrompt="1"/>
          </p:nvPr>
        </p:nvSpPr>
        <p:spPr>
          <a:xfrm>
            <a:off x="510638" y="851055"/>
            <a:ext cx="11262262" cy="334580"/>
          </a:xfrm>
          <a:prstGeom prst="rect">
            <a:avLst/>
          </a:prstGeom>
        </p:spPr>
        <p:txBody>
          <a:bodyPr lIns="0" tIns="0" rIns="0" bIns="0"/>
          <a:lstStyle>
            <a:lvl1pPr marL="0" indent="0">
              <a:lnSpc>
                <a:spcPct val="100000"/>
              </a:lnSpc>
              <a:spcBef>
                <a:spcPts val="300"/>
              </a:spcBef>
              <a:spcAft>
                <a:spcPts val="300"/>
              </a:spcAft>
              <a:buNone/>
              <a:tabLst/>
              <a:defRPr sz="1600">
                <a:solidFill>
                  <a:schemeClr val="tx1"/>
                </a:solidFill>
              </a:defRPr>
            </a:lvl1pPr>
            <a:lvl2pPr>
              <a:buNone/>
              <a:defRPr/>
            </a:lvl2pPr>
          </a:lstStyle>
          <a:p>
            <a:pPr lvl="0"/>
            <a:r>
              <a:rPr lang="en-US"/>
              <a:t>Click to add subtitle</a:t>
            </a:r>
          </a:p>
        </p:txBody>
      </p:sp>
      <p:graphicFrame>
        <p:nvGraphicFramePr>
          <p:cNvPr id="11" name="Object 10" hidden="1">
            <a:extLst>
              <a:ext uri="{FF2B5EF4-FFF2-40B4-BE49-F238E27FC236}">
                <a16:creationId xmlns:a16="http://schemas.microsoft.com/office/drawing/2014/main" id="{40860076-A7E9-878B-EB0C-04EBF61DD1A7}"/>
              </a:ext>
            </a:extLst>
          </p:cNvPr>
          <p:cNvGraphicFramePr>
            <a:graphicFrameLocks noChangeAspect="1"/>
          </p:cNvGraphicFramePr>
          <p:nvPr>
            <p:custDataLst>
              <p:tags r:id="rId3"/>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421" imgH="420" progId="TCLayout.ActiveDocument.1">
                  <p:embed/>
                </p:oleObj>
              </mc:Choice>
              <mc:Fallback>
                <p:oleObj name="think-cell Slide" r:id="rId8" imgW="421" imgH="420" progId="TCLayout.ActiveDocument.1">
                  <p:embed/>
                  <p:pic>
                    <p:nvPicPr>
                      <p:cNvPr id="11" name="Object 10" hidden="1">
                        <a:extLst>
                          <a:ext uri="{FF2B5EF4-FFF2-40B4-BE49-F238E27FC236}">
                            <a16:creationId xmlns:a16="http://schemas.microsoft.com/office/drawing/2014/main" id="{40860076-A7E9-878B-EB0C-04EBF61DD1A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3" name="Rectangle 12" hidden="1">
            <a:extLst>
              <a:ext uri="{FF2B5EF4-FFF2-40B4-BE49-F238E27FC236}">
                <a16:creationId xmlns:a16="http://schemas.microsoft.com/office/drawing/2014/main" id="{2587F5B6-5C63-613A-98CA-7B7133ED72A0}"/>
              </a:ext>
            </a:extLst>
          </p:cNvPr>
          <p:cNvSpPr/>
          <p:nvPr>
            <p:custDataLst>
              <p:tags r:id="rId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cxnSp>
        <p:nvCxnSpPr>
          <p:cNvPr id="14" name="Straight Connector 13">
            <a:extLst>
              <a:ext uri="{FF2B5EF4-FFF2-40B4-BE49-F238E27FC236}">
                <a16:creationId xmlns:a16="http://schemas.microsoft.com/office/drawing/2014/main" id="{AE9CD87E-1A49-2849-29BD-D57887BCBF63}"/>
              </a:ext>
            </a:extLst>
          </p:cNvPr>
          <p:cNvCxnSpPr>
            <a:cxnSpLocks/>
          </p:cNvCxnSpPr>
          <p:nvPr/>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 Placeholder 8">
            <a:extLst>
              <a:ext uri="{FF2B5EF4-FFF2-40B4-BE49-F238E27FC236}">
                <a16:creationId xmlns:a16="http://schemas.microsoft.com/office/drawing/2014/main" id="{7457B6F8-281A-17C9-5426-AEB7E7461F6A}"/>
              </a:ext>
            </a:extLst>
          </p:cNvPr>
          <p:cNvSpPr>
            <a:spLocks noGrp="1"/>
          </p:cNvSpPr>
          <p:nvPr>
            <p:ph type="body" sz="quarter" idx="10" hasCustomPrompt="1"/>
          </p:nvPr>
        </p:nvSpPr>
        <p:spPr>
          <a:xfrm>
            <a:off x="510638" y="1305404"/>
            <a:ext cx="11262262" cy="5152546"/>
          </a:xfrm>
          <a:prstGeom prst="rect">
            <a:avLst/>
          </a:prstGeom>
        </p:spPr>
        <p:txBody>
          <a:bodyPr lIns="0" tIns="0" rIns="0" bIns="0"/>
          <a:lstStyle>
            <a:lvl1pPr marL="0" indent="0">
              <a:lnSpc>
                <a:spcPct val="100000"/>
              </a:lnSpc>
              <a:spcBef>
                <a:spcPts val="300"/>
              </a:spcBef>
              <a:spcAft>
                <a:spcPts val="300"/>
              </a:spcAft>
              <a:buFont typeface="Arial" panose="020B0604020202020204" pitchFamily="34" charset="0"/>
              <a:buNone/>
              <a:tabLst/>
              <a:defRPr sz="1400"/>
            </a:lvl1pPr>
            <a:lvl2pPr>
              <a:buNone/>
              <a:defRPr/>
            </a:lvl2pPr>
            <a:lvl3pPr>
              <a:buNone/>
              <a:defRPr/>
            </a:lvl3pPr>
            <a:lvl4pPr>
              <a:buNone/>
              <a:defRPr/>
            </a:lvl4pPr>
            <a:lvl5pPr>
              <a:buNone/>
              <a:defRPr/>
            </a:lvl5pPr>
          </a:lstStyle>
          <a:p>
            <a:pPr lvl="0"/>
            <a:r>
              <a:rPr lang="en-US"/>
              <a:t>Click to add text</a:t>
            </a:r>
          </a:p>
        </p:txBody>
      </p:sp>
    </p:spTree>
    <p:extLst>
      <p:ext uri="{BB962C8B-B14F-4D97-AF65-F5344CB8AC3E}">
        <p14:creationId xmlns:p14="http://schemas.microsoft.com/office/powerpoint/2010/main" val="76348163"/>
      </p:ext>
    </p:extLst>
  </p:cSld>
  <p:clrMapOvr>
    <a:masterClrMapping/>
  </p:clrMapOvr>
  <p:extLst>
    <p:ext uri="{DCECCB84-F9BA-43D5-87BE-67443E8EF086}">
      <p15:sldGuideLst xmlns:p15="http://schemas.microsoft.com/office/powerpoint/2012/main">
        <p15:guide id="1" orient="horz" pos="672">
          <p15:clr>
            <a:srgbClr val="FBAE40"/>
          </p15:clr>
        </p15:guide>
        <p15:guide id="2" pos="7416">
          <p15:clr>
            <a:srgbClr val="FBAE40"/>
          </p15:clr>
        </p15:guide>
        <p15:guide id="3" orient="horz" pos="4068">
          <p15:clr>
            <a:srgbClr val="FBAE40"/>
          </p15:clr>
        </p15:guide>
        <p15:guide id="4" pos="31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Divider Slide Purple">
    <p:bg>
      <p:bgPr>
        <a:solidFill>
          <a:schemeClr val="bg1"/>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130001C2-E701-4A46-BD6E-65255889DC99}"/>
              </a:ext>
            </a:extLst>
          </p:cNvPr>
          <p:cNvCxnSpPr>
            <a:cxnSpLocks/>
          </p:cNvCxnSpPr>
          <p:nvPr userDrawn="1"/>
        </p:nvCxnSpPr>
        <p:spPr>
          <a:xfrm>
            <a:off x="1487488" y="1376772"/>
            <a:ext cx="0" cy="4104456"/>
          </a:xfrm>
          <a:prstGeom prst="line">
            <a:avLst/>
          </a:prstGeom>
          <a:ln w="76200">
            <a:solidFill>
              <a:srgbClr val="00468A"/>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D646635C-E952-684F-9467-D9576C82F46B}"/>
              </a:ext>
            </a:extLst>
          </p:cNvPr>
          <p:cNvSpPr>
            <a:spLocks noGrp="1"/>
          </p:cNvSpPr>
          <p:nvPr>
            <p:ph sz="quarter" idx="10" hasCustomPrompt="1"/>
          </p:nvPr>
        </p:nvSpPr>
        <p:spPr>
          <a:xfrm>
            <a:off x="1881188" y="1983582"/>
            <a:ext cx="6480000" cy="2890837"/>
          </a:xfrm>
          <a:prstGeom prst="rect">
            <a:avLst/>
          </a:prstGeom>
        </p:spPr>
        <p:txBody>
          <a:bodyPr anchor="ctr"/>
          <a:lstStyle>
            <a:lvl1pPr marL="0" marR="0" indent="0" algn="l" defTabSz="914400" rtl="0" eaLnBrk="1" fontAlgn="auto" latinLnBrk="0" hangingPunct="1">
              <a:lnSpc>
                <a:spcPct val="100000"/>
              </a:lnSpc>
              <a:spcBef>
                <a:spcPts val="300"/>
              </a:spcBef>
              <a:spcAft>
                <a:spcPts val="300"/>
              </a:spcAft>
              <a:buClrTx/>
              <a:buSzTx/>
              <a:buFontTx/>
              <a:buNone/>
              <a:tabLst/>
              <a:defRPr sz="7200" b="1">
                <a:solidFill>
                  <a:srgbClr val="00468A"/>
                </a:solidFill>
              </a:defRPr>
            </a:lvl1pPr>
          </a:lstStyle>
          <a:p>
            <a:pPr lvl="0"/>
            <a:r>
              <a:rPr lang="en-GB"/>
              <a:t>Click to add title</a:t>
            </a:r>
          </a:p>
        </p:txBody>
      </p:sp>
    </p:spTree>
    <p:extLst>
      <p:ext uri="{BB962C8B-B14F-4D97-AF65-F5344CB8AC3E}">
        <p14:creationId xmlns:p14="http://schemas.microsoft.com/office/powerpoint/2010/main" val="1334108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457200"/>
            <a:ext cx="3781425" cy="10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458788"/>
            <a:ext cx="109220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12138" y="1036638"/>
            <a:ext cx="3979862" cy="563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B56315A4-4293-48E7-8022-B41CEB0B5D9A}"/>
              </a:ext>
            </a:extLst>
          </p:cNvPr>
          <p:cNvSpPr>
            <a:spLocks noGrp="1"/>
          </p:cNvSpPr>
          <p:nvPr>
            <p:ph type="ctrTitle"/>
          </p:nvPr>
        </p:nvSpPr>
        <p:spPr>
          <a:xfrm>
            <a:off x="514350" y="2776032"/>
            <a:ext cx="7418070" cy="1712148"/>
          </a:xfrm>
        </p:spPr>
        <p:txBody>
          <a:bodyPr anchor="t">
            <a:normAutofit/>
          </a:bodyPr>
          <a:lstStyle>
            <a:lvl1pPr algn="l">
              <a:lnSpc>
                <a:spcPct val="100000"/>
              </a:lnSpc>
              <a:defRPr sz="3400">
                <a:solidFill>
                  <a:schemeClr val="accent1"/>
                </a:solidFill>
              </a:defRPr>
            </a:lvl1pPr>
          </a:lstStyle>
          <a:p>
            <a:r>
              <a:rPr lang="en-GB"/>
              <a:t>Click to edit Master title style</a:t>
            </a:r>
          </a:p>
        </p:txBody>
      </p:sp>
      <p:sp>
        <p:nvSpPr>
          <p:cNvPr id="3" name="Subtitle 2">
            <a:extLst>
              <a:ext uri="{FF2B5EF4-FFF2-40B4-BE49-F238E27FC236}">
                <a16:creationId xmlns:a16="http://schemas.microsoft.com/office/drawing/2014/main" id="{7D9B50F4-B24D-449B-9DFB-58EABFB3737C}"/>
              </a:ext>
            </a:extLst>
          </p:cNvPr>
          <p:cNvSpPr>
            <a:spLocks noGrp="1"/>
          </p:cNvSpPr>
          <p:nvPr>
            <p:ph type="subTitle" idx="1"/>
          </p:nvPr>
        </p:nvSpPr>
        <p:spPr>
          <a:xfrm>
            <a:off x="515938" y="5867396"/>
            <a:ext cx="4679950" cy="400110"/>
          </a:xfrm>
        </p:spPr>
        <p:txBody>
          <a:bodyPr rtlCol="0">
            <a:spAutoFit/>
          </a:bodyPr>
          <a:lstStyle>
            <a:lvl1pPr>
              <a:spcAft>
                <a:spcPts val="0"/>
              </a:spcAft>
              <a:defRPr lang="en-GB" sz="2000" dirty="0">
                <a:solidFill>
                  <a:schemeClr val="tx1"/>
                </a:solidFill>
                <a:latin typeface="+mj-lt"/>
                <a:ea typeface="+mj-ea"/>
                <a:cs typeface="+mj-cs"/>
              </a:defRPr>
            </a:lvl1pPr>
          </a:lstStyle>
          <a:p>
            <a:pPr lvl="0"/>
            <a:r>
              <a:rPr lang="en-GB"/>
              <a:t>Click to edit Master subtitle style</a:t>
            </a:r>
          </a:p>
        </p:txBody>
      </p:sp>
    </p:spTree>
    <p:extLst>
      <p:ext uri="{BB962C8B-B14F-4D97-AF65-F5344CB8AC3E}">
        <p14:creationId xmlns:p14="http://schemas.microsoft.com/office/powerpoint/2010/main" val="420026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15E955-AF5A-42AE-8895-E0F915562342}"/>
              </a:ext>
            </a:extLst>
          </p:cNvPr>
          <p:cNvSpPr/>
          <p:nvPr/>
        </p:nvSpPr>
        <p:spPr>
          <a:xfrm>
            <a:off x="0" y="2293938"/>
            <a:ext cx="12180888" cy="22685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1" hangingPunct="1"/>
            <a:endParaRPr lang="en-GB" altLang="en-US">
              <a:solidFill>
                <a:srgbClr val="FFFFFF"/>
              </a:solidFill>
            </a:endParaRPr>
          </a:p>
        </p:txBody>
      </p:sp>
      <p:pic>
        <p:nvPicPr>
          <p:cNvPr id="5" name="Picture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5614988"/>
            <a:ext cx="3000375"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85450" y="5969000"/>
            <a:ext cx="109220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37638" y="1204913"/>
            <a:ext cx="3154362"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35F9BC3D-FB8E-409B-9F00-919F170AB3FD}"/>
              </a:ext>
            </a:extLst>
          </p:cNvPr>
          <p:cNvSpPr>
            <a:spLocks noGrp="1"/>
          </p:cNvSpPr>
          <p:nvPr>
            <p:ph type="title"/>
          </p:nvPr>
        </p:nvSpPr>
        <p:spPr>
          <a:xfrm>
            <a:off x="529114" y="2606040"/>
            <a:ext cx="8805386" cy="831827"/>
          </a:xfrm>
        </p:spPr>
        <p:txBody>
          <a:bodyPr anchor="b">
            <a:normAutofit/>
          </a:bodyPr>
          <a:lstStyle>
            <a:lvl1pPr>
              <a:defRPr sz="2800">
                <a:solidFill>
                  <a:schemeClr val="bg1"/>
                </a:solidFill>
              </a:defRPr>
            </a:lvl1pPr>
          </a:lstStyle>
          <a:p>
            <a:r>
              <a:rPr lang="en-GB"/>
              <a:t>Click to edit Master title style</a:t>
            </a:r>
          </a:p>
        </p:txBody>
      </p:sp>
      <p:sp>
        <p:nvSpPr>
          <p:cNvPr id="3" name="Text Placeholder 2">
            <a:extLst>
              <a:ext uri="{FF2B5EF4-FFF2-40B4-BE49-F238E27FC236}">
                <a16:creationId xmlns:a16="http://schemas.microsoft.com/office/drawing/2014/main" id="{C895F00C-A855-4053-A3DB-B15F9BE7452B}"/>
              </a:ext>
            </a:extLst>
          </p:cNvPr>
          <p:cNvSpPr>
            <a:spLocks noGrp="1"/>
          </p:cNvSpPr>
          <p:nvPr>
            <p:ph type="body" idx="1"/>
          </p:nvPr>
        </p:nvSpPr>
        <p:spPr>
          <a:xfrm>
            <a:off x="529114" y="3421539"/>
            <a:ext cx="8805386" cy="553966"/>
          </a:xfrm>
        </p:spPr>
        <p:txBody>
          <a:bodyPr>
            <a:normAutofit/>
          </a:bodyPr>
          <a:lstStyle>
            <a:lvl1pPr marL="0" indent="0">
              <a:spcAft>
                <a:spcPts val="0"/>
              </a:spcAft>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8134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88F27-B0AD-4AC6-A27C-DAEE1505694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8C7C60C-A666-4A14-8BCD-1205DB6EDDF3}"/>
              </a:ext>
            </a:extLst>
          </p:cNvPr>
          <p:cNvSpPr>
            <a:spLocks noGrp="1"/>
          </p:cNvSpPr>
          <p:nvPr>
            <p:ph idx="1"/>
          </p:nvPr>
        </p:nvSpPr>
        <p:spPr/>
        <p:txBody>
          <a:bodyPr/>
          <a:lstStyle>
            <a:lvl1pPr>
              <a:spcAft>
                <a:spcPts val="200"/>
              </a:spcAft>
              <a:defRPr/>
            </a:lvl1pPr>
            <a:lvl2pPr marL="266700" indent="-266700">
              <a:spcAft>
                <a:spcPts val="200"/>
              </a:spcAft>
              <a:defRPr/>
            </a:lvl2pPr>
            <a:lvl3pPr marL="541338" indent="-274638">
              <a:spcAft>
                <a:spcPts val="200"/>
              </a:spcAft>
              <a:defRPr/>
            </a:lvl3pPr>
            <a:lvl4pPr marL="808038" indent="-266700">
              <a:spcAft>
                <a:spcPts val="200"/>
              </a:spcAft>
              <a:defRPr/>
            </a:lvl4pPr>
            <a:lvl5pPr marL="1074738" indent="-266700">
              <a:spcAft>
                <a:spcPts val="200"/>
              </a:spcAf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002495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1 Column - White 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1" imgH="420" progId="TCLayout.ActiveDocument.1">
                  <p:embed/>
                </p:oleObj>
              </mc:Choice>
              <mc:Fallback>
                <p:oleObj name="think-cell Slide" r:id="rId4" imgW="421" imgH="42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srgbClr val="FFFFFF"/>
              </a:solidFill>
              <a:effectLst/>
              <a:uLnTx/>
              <a:uFillTx/>
              <a:latin typeface="Arial" panose="020B0604020202020204" pitchFamily="34" charset="0"/>
              <a:ea typeface="+mn-ea"/>
              <a:cs typeface="+mn-cs"/>
              <a:sym typeface="Arial" panose="020B0604020202020204" pitchFamily="34" charset="0"/>
            </a:endParaRPr>
          </a:p>
        </p:txBody>
      </p:sp>
      <p:sp>
        <p:nvSpPr>
          <p:cNvPr id="7" name="Title Placeholder 1">
            <a:extLst>
              <a:ext uri="{FF2B5EF4-FFF2-40B4-BE49-F238E27FC236}">
                <a16:creationId xmlns:a16="http://schemas.microsoft.com/office/drawing/2014/main" id="{A77F0F7B-5DC0-AE4D-805D-D4592C2895F3}"/>
              </a:ext>
            </a:extLst>
          </p:cNvPr>
          <p:cNvSpPr>
            <a:spLocks noGrp="1"/>
          </p:cNvSpPr>
          <p:nvPr>
            <p:ph type="title"/>
          </p:nvPr>
        </p:nvSpPr>
        <p:spPr>
          <a:xfrm>
            <a:off x="510638" y="297277"/>
            <a:ext cx="9400805" cy="434010"/>
          </a:xfrm>
          <a:prstGeom prst="rect">
            <a:avLst/>
          </a:prstGeom>
        </p:spPr>
        <p:txBody>
          <a:bodyPr vert="horz" lIns="0" tIns="0" rIns="0" bIns="0" rtlCol="0" anchor="t" anchorCtr="0">
            <a:noAutofit/>
          </a:bodyPr>
          <a:lstStyle>
            <a:lvl1pPr>
              <a:defRPr sz="2800">
                <a:latin typeface="+mn-lt"/>
              </a:defRPr>
            </a:lvl1pPr>
          </a:lstStyle>
          <a:p>
            <a:r>
              <a:rPr lang="en-US"/>
              <a:t>Click to edit Master title style</a:t>
            </a:r>
          </a:p>
        </p:txBody>
      </p:sp>
      <p:cxnSp>
        <p:nvCxnSpPr>
          <p:cNvPr id="8" name="Straight Connector 7">
            <a:extLst>
              <a:ext uri="{FF2B5EF4-FFF2-40B4-BE49-F238E27FC236}">
                <a16:creationId xmlns:a16="http://schemas.microsoft.com/office/drawing/2014/main" id="{5F118AFB-B1FF-9640-A790-2E771E094A56}"/>
              </a:ext>
            </a:extLst>
          </p:cNvPr>
          <p:cNvCxnSpPr>
            <a:cxnSpLocks/>
          </p:cNvCxnSpPr>
          <p:nvPr userDrawn="1"/>
        </p:nvCxnSpPr>
        <p:spPr>
          <a:xfrm>
            <a:off x="510638" y="783018"/>
            <a:ext cx="636190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userDrawn="1">
            <p:ph type="body" sz="quarter" idx="10"/>
          </p:nvPr>
        </p:nvSpPr>
        <p:spPr>
          <a:xfrm>
            <a:off x="510638" y="1088998"/>
            <a:ext cx="11262262" cy="5368952"/>
          </a:xfrm>
          <a:prstGeom prst="rect">
            <a:avLst/>
          </a:prstGeom>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99975977"/>
      </p:ext>
    </p:extLst>
  </p:cSld>
  <p:clrMapOvr>
    <a:masterClrMapping/>
  </p:clrMapOvr>
  <p:extLst>
    <p:ext uri="{DCECCB84-F9BA-43D5-87BE-67443E8EF086}">
      <p15:sldGuideLst xmlns:p15="http://schemas.microsoft.com/office/powerpoint/2012/main">
        <p15:guide id="1" orient="horz" pos="672">
          <p15:clr>
            <a:srgbClr val="FBAE40"/>
          </p15:clr>
        </p15:guide>
        <p15:guide id="2" pos="7416">
          <p15:clr>
            <a:srgbClr val="FBAE40"/>
          </p15:clr>
        </p15:guide>
        <p15:guide id="3" orient="horz" pos="4068">
          <p15:clr>
            <a:srgbClr val="FBAE40"/>
          </p15:clr>
        </p15:guide>
        <p15:guide id="4" pos="31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tags" Target="../tags/tag1.xml"/><Relationship Id="rId12"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png"/><Relationship Id="rId5" Type="http://schemas.openxmlformats.org/officeDocument/2006/relationships/slideLayout" Target="../slideLayouts/slideLayout10.xml"/><Relationship Id="rId10" Type="http://schemas.openxmlformats.org/officeDocument/2006/relationships/image" Target="../media/image2.png"/><Relationship Id="rId4" Type="http://schemas.openxmlformats.org/officeDocument/2006/relationships/slideLayout" Target="../slideLayouts/slideLayout9.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6"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png"/><Relationship Id="rId5" Type="http://schemas.openxmlformats.org/officeDocument/2006/relationships/slideLayout" Target="../slideLayouts/slideLayout17.xml"/><Relationship Id="rId15" Type="http://schemas.openxmlformats.org/officeDocument/2006/relationships/image" Target="../media/image10.emf"/><Relationship Id="rId10" Type="http://schemas.openxmlformats.org/officeDocument/2006/relationships/tags" Target="../tags/tag13.xml"/><Relationship Id="rId4" Type="http://schemas.openxmlformats.org/officeDocument/2006/relationships/slideLayout" Target="../slideLayouts/slideLayout16.xml"/><Relationship Id="rId9" Type="http://schemas.openxmlformats.org/officeDocument/2006/relationships/tags" Target="../tags/tag12.xml"/><Relationship Id="rId14" Type="http://schemas.openxmlformats.org/officeDocument/2006/relationships/oleObject" Target="../embeddings/oleObject7.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514350" y="495300"/>
            <a:ext cx="93535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altLang="en-US"/>
              <a:t>Click to edit Master title style</a:t>
            </a:r>
          </a:p>
        </p:txBody>
      </p:sp>
      <p:sp>
        <p:nvSpPr>
          <p:cNvPr id="1027" name="Text Placeholder 2"/>
          <p:cNvSpPr>
            <a:spLocks noGrp="1" noChangeArrowheads="1"/>
          </p:cNvSpPr>
          <p:nvPr>
            <p:ph type="body" idx="1"/>
          </p:nvPr>
        </p:nvSpPr>
        <p:spPr bwMode="auto">
          <a:xfrm>
            <a:off x="522288" y="1709738"/>
            <a:ext cx="9353550"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31"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0031" y="6427404"/>
            <a:ext cx="882188" cy="23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1206973" y="6452967"/>
            <a:ext cx="521970" cy="210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964486" y="0"/>
            <a:ext cx="1229101" cy="118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6" hidden="1">
            <a:extLst>
              <a:ext uri="{FF2B5EF4-FFF2-40B4-BE49-F238E27FC236}">
                <a16:creationId xmlns:a16="http://schemas.microsoft.com/office/drawing/2014/main" id="{2FE6FB75-587C-D314-95AC-BA9530384C6A}"/>
              </a:ext>
            </a:extLst>
          </p:cNvPr>
          <p:cNvGraphicFramePr>
            <a:graphicFrameLocks noChangeAspect="1"/>
          </p:cNvGraphicFramePr>
          <p:nvPr userDrawn="1">
            <p:custDataLst>
              <p:tags r:id="rId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1" imgW="378" imgH="377" progId="TCLayout.ActiveDocument.1">
                  <p:embed/>
                </p:oleObj>
              </mc:Choice>
              <mc:Fallback>
                <p:oleObj name="think-cell Slide" r:id="rId11" imgW="378" imgH="377" progId="TCLayout.ActiveDocument.1">
                  <p:embed/>
                  <p:pic>
                    <p:nvPicPr>
                      <p:cNvPr id="7" name="Object 6" hidden="1">
                        <a:extLst>
                          <a:ext uri="{FF2B5EF4-FFF2-40B4-BE49-F238E27FC236}">
                            <a16:creationId xmlns:a16="http://schemas.microsoft.com/office/drawing/2014/main" id="{2FE6FB75-587C-D314-95AC-BA9530384C6A}"/>
                          </a:ext>
                        </a:extLst>
                      </p:cNvPr>
                      <p:cNvPicPr/>
                      <p:nvPr/>
                    </p:nvPicPr>
                    <p:blipFill>
                      <a:blip r:embed="rId12"/>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1215402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700" r:id="rId5"/>
  </p:sldLayoutIdLst>
  <p:hf sldNum="0" hdr="0" ftr="0" dt="0"/>
  <p:txStyles>
    <p:titleStyle>
      <a:lvl1pPr algn="l" rtl="0" eaLnBrk="1" fontAlgn="base" hangingPunct="1">
        <a:spcBef>
          <a:spcPct val="0"/>
        </a:spcBef>
        <a:spcAft>
          <a:spcPct val="0"/>
        </a:spcAft>
        <a:defRPr sz="2800" b="1" kern="1200">
          <a:solidFill>
            <a:schemeClr val="tx1"/>
          </a:solidFill>
          <a:latin typeface="+mj-lt"/>
          <a:ea typeface="+mj-ea"/>
          <a:cs typeface="+mj-cs"/>
        </a:defRPr>
      </a:lvl1pPr>
      <a:lvl2pPr algn="l" rtl="0" eaLnBrk="1" fontAlgn="base" hangingPunct="1">
        <a:spcBef>
          <a:spcPct val="0"/>
        </a:spcBef>
        <a:spcAft>
          <a:spcPct val="0"/>
        </a:spcAft>
        <a:defRPr sz="2800" b="1">
          <a:solidFill>
            <a:schemeClr val="tx1"/>
          </a:solidFill>
          <a:latin typeface="Arial" charset="0"/>
        </a:defRPr>
      </a:lvl2pPr>
      <a:lvl3pPr algn="l" rtl="0" eaLnBrk="1" fontAlgn="base" hangingPunct="1">
        <a:spcBef>
          <a:spcPct val="0"/>
        </a:spcBef>
        <a:spcAft>
          <a:spcPct val="0"/>
        </a:spcAft>
        <a:defRPr sz="2800" b="1">
          <a:solidFill>
            <a:schemeClr val="tx1"/>
          </a:solidFill>
          <a:latin typeface="Arial" charset="0"/>
        </a:defRPr>
      </a:lvl3pPr>
      <a:lvl4pPr algn="l" rtl="0" eaLnBrk="1" fontAlgn="base" hangingPunct="1">
        <a:spcBef>
          <a:spcPct val="0"/>
        </a:spcBef>
        <a:spcAft>
          <a:spcPct val="0"/>
        </a:spcAft>
        <a:defRPr sz="2800" b="1">
          <a:solidFill>
            <a:schemeClr val="tx1"/>
          </a:solidFill>
          <a:latin typeface="Arial" charset="0"/>
        </a:defRPr>
      </a:lvl4pPr>
      <a:lvl5pPr algn="l" rtl="0" eaLnBrk="1" fontAlgn="base" hangingPunct="1">
        <a:spcBef>
          <a:spcPct val="0"/>
        </a:spcBef>
        <a:spcAft>
          <a:spcPct val="0"/>
        </a:spcAft>
        <a:defRPr sz="2800" b="1">
          <a:solidFill>
            <a:schemeClr val="tx1"/>
          </a:solidFill>
          <a:latin typeface="Arial" charset="0"/>
        </a:defRPr>
      </a:lvl5pPr>
      <a:lvl6pPr marL="457200" algn="l" rtl="0" eaLnBrk="1" fontAlgn="base" hangingPunct="1">
        <a:spcBef>
          <a:spcPct val="0"/>
        </a:spcBef>
        <a:spcAft>
          <a:spcPct val="0"/>
        </a:spcAft>
        <a:defRPr sz="2800" b="1">
          <a:solidFill>
            <a:schemeClr val="tx1"/>
          </a:solidFill>
          <a:latin typeface="Arial" charset="0"/>
        </a:defRPr>
      </a:lvl6pPr>
      <a:lvl7pPr marL="914400" algn="l" rtl="0" eaLnBrk="1" fontAlgn="base" hangingPunct="1">
        <a:spcBef>
          <a:spcPct val="0"/>
        </a:spcBef>
        <a:spcAft>
          <a:spcPct val="0"/>
        </a:spcAft>
        <a:defRPr sz="2800" b="1">
          <a:solidFill>
            <a:schemeClr val="tx1"/>
          </a:solidFill>
          <a:latin typeface="Arial" charset="0"/>
        </a:defRPr>
      </a:lvl7pPr>
      <a:lvl8pPr marL="1371600" algn="l" rtl="0" eaLnBrk="1" fontAlgn="base" hangingPunct="1">
        <a:spcBef>
          <a:spcPct val="0"/>
        </a:spcBef>
        <a:spcAft>
          <a:spcPct val="0"/>
        </a:spcAft>
        <a:defRPr sz="2800" b="1">
          <a:solidFill>
            <a:schemeClr val="tx1"/>
          </a:solidFill>
          <a:latin typeface="Arial" charset="0"/>
        </a:defRPr>
      </a:lvl8pPr>
      <a:lvl9pPr marL="1828800" algn="l" rtl="0" eaLnBrk="1" fontAlgn="base" hangingPunct="1">
        <a:spcBef>
          <a:spcPct val="0"/>
        </a:spcBef>
        <a:spcAft>
          <a:spcPct val="0"/>
        </a:spcAft>
        <a:defRPr sz="2800" b="1">
          <a:solidFill>
            <a:schemeClr val="tx1"/>
          </a:solidFill>
          <a:latin typeface="Arial" charset="0"/>
        </a:defRPr>
      </a:lvl9pPr>
    </p:titleStyle>
    <p:bodyStyle>
      <a:lvl1pPr algn="l" rtl="0" eaLnBrk="1" fontAlgn="base" hangingPunct="1">
        <a:spcBef>
          <a:spcPct val="0"/>
        </a:spcBef>
        <a:spcAft>
          <a:spcPts val="400"/>
        </a:spcAft>
        <a:buClr>
          <a:srgbClr val="00468A"/>
        </a:buClr>
        <a:buFont typeface="Arial" charset="0"/>
        <a:defRPr sz="2200" b="1" kern="1200">
          <a:solidFill>
            <a:schemeClr val="tx1"/>
          </a:solidFill>
          <a:latin typeface="+mn-lt"/>
          <a:ea typeface="+mn-ea"/>
          <a:cs typeface="+mn-cs"/>
        </a:defRPr>
      </a:lvl1pPr>
      <a:lvl2pPr marL="266700" indent="-266700" algn="l" rtl="0" eaLnBrk="1" fontAlgn="base" hangingPunct="1">
        <a:spcBef>
          <a:spcPct val="0"/>
        </a:spcBef>
        <a:spcAft>
          <a:spcPts val="400"/>
        </a:spcAft>
        <a:buClr>
          <a:srgbClr val="00468A"/>
        </a:buClr>
        <a:buBlip>
          <a:blip r:embed="rId13"/>
        </a:buBlip>
        <a:defRPr sz="2200" kern="1200">
          <a:solidFill>
            <a:schemeClr val="tx1"/>
          </a:solidFill>
          <a:latin typeface="+mn-lt"/>
          <a:ea typeface="+mn-ea"/>
          <a:cs typeface="+mn-cs"/>
        </a:defRPr>
      </a:lvl2pPr>
      <a:lvl3pPr marL="541338" indent="-274638" algn="l" rtl="0" eaLnBrk="1" fontAlgn="base" hangingPunct="1">
        <a:spcBef>
          <a:spcPct val="0"/>
        </a:spcBef>
        <a:spcAft>
          <a:spcPts val="400"/>
        </a:spcAft>
        <a:buClr>
          <a:srgbClr val="00468A"/>
        </a:buClr>
        <a:buBlip>
          <a:blip r:embed="rId13"/>
        </a:buBlip>
        <a:defRPr sz="2200" kern="1200">
          <a:solidFill>
            <a:schemeClr val="tx1"/>
          </a:solidFill>
          <a:latin typeface="+mn-lt"/>
          <a:ea typeface="+mn-ea"/>
          <a:cs typeface="+mn-cs"/>
        </a:defRPr>
      </a:lvl3pPr>
      <a:lvl4pPr marL="808038" indent="-266700" algn="l" rtl="0" eaLnBrk="1" fontAlgn="base" hangingPunct="1">
        <a:spcBef>
          <a:spcPct val="0"/>
        </a:spcBef>
        <a:spcAft>
          <a:spcPts val="400"/>
        </a:spcAft>
        <a:buClr>
          <a:srgbClr val="00468A"/>
        </a:buClr>
        <a:buBlip>
          <a:blip r:embed="rId13"/>
        </a:buBlip>
        <a:defRPr sz="2200" kern="1200">
          <a:solidFill>
            <a:schemeClr val="tx1"/>
          </a:solidFill>
          <a:latin typeface="+mn-lt"/>
          <a:ea typeface="+mn-ea"/>
          <a:cs typeface="+mn-cs"/>
        </a:defRPr>
      </a:lvl4pPr>
      <a:lvl5pPr marL="1074738" indent="-266700" algn="l" rtl="0" eaLnBrk="1" fontAlgn="base" hangingPunct="1">
        <a:spcBef>
          <a:spcPct val="0"/>
        </a:spcBef>
        <a:spcAft>
          <a:spcPts val="400"/>
        </a:spcAft>
        <a:buClr>
          <a:srgbClr val="00468A"/>
        </a:buClr>
        <a:buBlip>
          <a:blip r:embed="rId13"/>
        </a:buBlip>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514350" y="495300"/>
            <a:ext cx="93535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altLang="en-US"/>
              <a:t>Click to edit Master title style</a:t>
            </a:r>
          </a:p>
        </p:txBody>
      </p:sp>
      <p:sp>
        <p:nvSpPr>
          <p:cNvPr id="1027" name="Text Placeholder 2"/>
          <p:cNvSpPr>
            <a:spLocks noGrp="1" noChangeArrowheads="1"/>
          </p:cNvSpPr>
          <p:nvPr>
            <p:ph type="body" idx="1"/>
          </p:nvPr>
        </p:nvSpPr>
        <p:spPr bwMode="auto">
          <a:xfrm>
            <a:off x="522288" y="1709738"/>
            <a:ext cx="9353550"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31" name="Picture 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40031" y="6427404"/>
            <a:ext cx="882188" cy="23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206973" y="6452967"/>
            <a:ext cx="521970" cy="210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964486" y="0"/>
            <a:ext cx="1229101" cy="118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24411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8" r:id="rId4"/>
    <p:sldLayoutId id="2147483680" r:id="rId5"/>
    <p:sldLayoutId id="2147483681" r:id="rId6"/>
    <p:sldLayoutId id="2147483682" r:id="rId7"/>
  </p:sldLayoutIdLst>
  <p:hf sldNum="0" hdr="0" ftr="0" dt="0"/>
  <p:txStyles>
    <p:titleStyle>
      <a:lvl1pPr algn="l" rtl="0" eaLnBrk="1" fontAlgn="base" hangingPunct="1">
        <a:spcBef>
          <a:spcPct val="0"/>
        </a:spcBef>
        <a:spcAft>
          <a:spcPct val="0"/>
        </a:spcAft>
        <a:defRPr sz="2800" b="1" kern="1200">
          <a:solidFill>
            <a:schemeClr val="tx1"/>
          </a:solidFill>
          <a:latin typeface="+mj-lt"/>
          <a:ea typeface="+mj-ea"/>
          <a:cs typeface="+mj-cs"/>
        </a:defRPr>
      </a:lvl1pPr>
      <a:lvl2pPr algn="l" rtl="0" eaLnBrk="1" fontAlgn="base" hangingPunct="1">
        <a:spcBef>
          <a:spcPct val="0"/>
        </a:spcBef>
        <a:spcAft>
          <a:spcPct val="0"/>
        </a:spcAft>
        <a:defRPr sz="2800" b="1">
          <a:solidFill>
            <a:schemeClr val="tx1"/>
          </a:solidFill>
          <a:latin typeface="Arial" charset="0"/>
        </a:defRPr>
      </a:lvl2pPr>
      <a:lvl3pPr algn="l" rtl="0" eaLnBrk="1" fontAlgn="base" hangingPunct="1">
        <a:spcBef>
          <a:spcPct val="0"/>
        </a:spcBef>
        <a:spcAft>
          <a:spcPct val="0"/>
        </a:spcAft>
        <a:defRPr sz="2800" b="1">
          <a:solidFill>
            <a:schemeClr val="tx1"/>
          </a:solidFill>
          <a:latin typeface="Arial" charset="0"/>
        </a:defRPr>
      </a:lvl3pPr>
      <a:lvl4pPr algn="l" rtl="0" eaLnBrk="1" fontAlgn="base" hangingPunct="1">
        <a:spcBef>
          <a:spcPct val="0"/>
        </a:spcBef>
        <a:spcAft>
          <a:spcPct val="0"/>
        </a:spcAft>
        <a:defRPr sz="2800" b="1">
          <a:solidFill>
            <a:schemeClr val="tx1"/>
          </a:solidFill>
          <a:latin typeface="Arial" charset="0"/>
        </a:defRPr>
      </a:lvl4pPr>
      <a:lvl5pPr algn="l" rtl="0" eaLnBrk="1" fontAlgn="base" hangingPunct="1">
        <a:spcBef>
          <a:spcPct val="0"/>
        </a:spcBef>
        <a:spcAft>
          <a:spcPct val="0"/>
        </a:spcAft>
        <a:defRPr sz="2800" b="1">
          <a:solidFill>
            <a:schemeClr val="tx1"/>
          </a:solidFill>
          <a:latin typeface="Arial" charset="0"/>
        </a:defRPr>
      </a:lvl5pPr>
      <a:lvl6pPr marL="457200" algn="l" rtl="0" eaLnBrk="1" fontAlgn="base" hangingPunct="1">
        <a:spcBef>
          <a:spcPct val="0"/>
        </a:spcBef>
        <a:spcAft>
          <a:spcPct val="0"/>
        </a:spcAft>
        <a:defRPr sz="2800" b="1">
          <a:solidFill>
            <a:schemeClr val="tx1"/>
          </a:solidFill>
          <a:latin typeface="Arial" charset="0"/>
        </a:defRPr>
      </a:lvl6pPr>
      <a:lvl7pPr marL="914400" algn="l" rtl="0" eaLnBrk="1" fontAlgn="base" hangingPunct="1">
        <a:spcBef>
          <a:spcPct val="0"/>
        </a:spcBef>
        <a:spcAft>
          <a:spcPct val="0"/>
        </a:spcAft>
        <a:defRPr sz="2800" b="1">
          <a:solidFill>
            <a:schemeClr val="tx1"/>
          </a:solidFill>
          <a:latin typeface="Arial" charset="0"/>
        </a:defRPr>
      </a:lvl7pPr>
      <a:lvl8pPr marL="1371600" algn="l" rtl="0" eaLnBrk="1" fontAlgn="base" hangingPunct="1">
        <a:spcBef>
          <a:spcPct val="0"/>
        </a:spcBef>
        <a:spcAft>
          <a:spcPct val="0"/>
        </a:spcAft>
        <a:defRPr sz="2800" b="1">
          <a:solidFill>
            <a:schemeClr val="tx1"/>
          </a:solidFill>
          <a:latin typeface="Arial" charset="0"/>
        </a:defRPr>
      </a:lvl8pPr>
      <a:lvl9pPr marL="1828800" algn="l" rtl="0" eaLnBrk="1" fontAlgn="base" hangingPunct="1">
        <a:spcBef>
          <a:spcPct val="0"/>
        </a:spcBef>
        <a:spcAft>
          <a:spcPct val="0"/>
        </a:spcAft>
        <a:defRPr sz="2800" b="1">
          <a:solidFill>
            <a:schemeClr val="tx1"/>
          </a:solidFill>
          <a:latin typeface="Arial" charset="0"/>
        </a:defRPr>
      </a:lvl9pPr>
    </p:titleStyle>
    <p:bodyStyle>
      <a:lvl1pPr algn="l" rtl="0" eaLnBrk="1" fontAlgn="base" hangingPunct="1">
        <a:spcBef>
          <a:spcPct val="0"/>
        </a:spcBef>
        <a:spcAft>
          <a:spcPts val="400"/>
        </a:spcAft>
        <a:buFont typeface="Arial" charset="0"/>
        <a:defRPr sz="2200" b="1" kern="1200">
          <a:solidFill>
            <a:schemeClr val="tx1"/>
          </a:solidFill>
          <a:latin typeface="+mn-lt"/>
          <a:ea typeface="+mn-ea"/>
          <a:cs typeface="+mn-cs"/>
        </a:defRPr>
      </a:lvl1pPr>
      <a:lvl2pPr marL="266700" indent="-266700" algn="l" rtl="0" eaLnBrk="1" fontAlgn="base" hangingPunct="1">
        <a:spcBef>
          <a:spcPct val="0"/>
        </a:spcBef>
        <a:spcAft>
          <a:spcPts val="400"/>
        </a:spcAft>
        <a:buBlip>
          <a:blip r:embed="rId12"/>
        </a:buBlip>
        <a:defRPr sz="2200" kern="1200">
          <a:solidFill>
            <a:schemeClr val="tx1"/>
          </a:solidFill>
          <a:latin typeface="+mn-lt"/>
          <a:ea typeface="+mn-ea"/>
          <a:cs typeface="+mn-cs"/>
        </a:defRPr>
      </a:lvl2pPr>
      <a:lvl3pPr marL="541338" indent="-274638" algn="l" rtl="0" eaLnBrk="1" fontAlgn="base" hangingPunct="1">
        <a:spcBef>
          <a:spcPct val="0"/>
        </a:spcBef>
        <a:spcAft>
          <a:spcPts val="400"/>
        </a:spcAft>
        <a:buBlip>
          <a:blip r:embed="rId12"/>
        </a:buBlip>
        <a:defRPr sz="2200" kern="1200">
          <a:solidFill>
            <a:schemeClr val="tx1"/>
          </a:solidFill>
          <a:latin typeface="+mn-lt"/>
          <a:ea typeface="+mn-ea"/>
          <a:cs typeface="+mn-cs"/>
        </a:defRPr>
      </a:lvl3pPr>
      <a:lvl4pPr marL="808038" indent="-266700" algn="l" rtl="0" eaLnBrk="1" fontAlgn="base" hangingPunct="1">
        <a:spcBef>
          <a:spcPct val="0"/>
        </a:spcBef>
        <a:spcAft>
          <a:spcPts val="400"/>
        </a:spcAft>
        <a:buBlip>
          <a:blip r:embed="rId12"/>
        </a:buBlip>
        <a:defRPr sz="2200" kern="1200">
          <a:solidFill>
            <a:schemeClr val="tx1"/>
          </a:solidFill>
          <a:latin typeface="+mn-lt"/>
          <a:ea typeface="+mn-ea"/>
          <a:cs typeface="+mn-cs"/>
        </a:defRPr>
      </a:lvl4pPr>
      <a:lvl5pPr marL="1074738" indent="-266700" algn="l" rtl="0" eaLnBrk="1" fontAlgn="base" hangingPunct="1">
        <a:spcBef>
          <a:spcPct val="0"/>
        </a:spcBef>
        <a:spcAft>
          <a:spcPts val="400"/>
        </a:spcAft>
        <a:buBlip>
          <a:blip r:embed="rId12"/>
        </a:buBlip>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514350" y="495300"/>
            <a:ext cx="93535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altLang="en-US"/>
              <a:t>Click to edit Master title style</a:t>
            </a:r>
          </a:p>
        </p:txBody>
      </p:sp>
      <p:sp>
        <p:nvSpPr>
          <p:cNvPr id="1027" name="Text Placeholder 2"/>
          <p:cNvSpPr>
            <a:spLocks noGrp="1" noChangeArrowheads="1"/>
          </p:cNvSpPr>
          <p:nvPr>
            <p:ph type="body" idx="1"/>
          </p:nvPr>
        </p:nvSpPr>
        <p:spPr bwMode="auto">
          <a:xfrm>
            <a:off x="522288" y="1709738"/>
            <a:ext cx="9353550"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1031" name="Picture 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40031" y="6427404"/>
            <a:ext cx="882188" cy="23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1"/>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1206973" y="6452967"/>
            <a:ext cx="521970" cy="210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964486" y="0"/>
            <a:ext cx="1229101" cy="118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6" hidden="1">
            <a:extLst>
              <a:ext uri="{FF2B5EF4-FFF2-40B4-BE49-F238E27FC236}">
                <a16:creationId xmlns:a16="http://schemas.microsoft.com/office/drawing/2014/main" id="{0F56A8D6-BE3C-EB45-71C7-74585FABEEFD}"/>
              </a:ext>
            </a:extLst>
          </p:cNvPr>
          <p:cNvGraphicFramePr>
            <a:graphicFrameLocks noChangeAspect="1"/>
          </p:cNvGraphicFramePr>
          <p:nvPr userDrawn="1">
            <p:custDataLst>
              <p:tags r:id="rId9"/>
            </p:custDataLst>
            <p:extLst>
              <p:ext uri="{D42A27DB-BD31-4B8C-83A1-F6EECF244321}">
                <p14:modId xmlns:p14="http://schemas.microsoft.com/office/powerpoint/2010/main" val="21033295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473" imgH="473" progId="TCLayout.ActiveDocument.1">
                  <p:embed/>
                </p:oleObj>
              </mc:Choice>
              <mc:Fallback>
                <p:oleObj name="think-cell Slide" r:id="rId14" imgW="473" imgH="473" progId="TCLayout.ActiveDocument.1">
                  <p:embed/>
                  <p:pic>
                    <p:nvPicPr>
                      <p:cNvPr id="7" name="Object 6" hidden="1">
                        <a:extLst>
                          <a:ext uri="{FF2B5EF4-FFF2-40B4-BE49-F238E27FC236}">
                            <a16:creationId xmlns:a16="http://schemas.microsoft.com/office/drawing/2014/main" id="{0F56A8D6-BE3C-EB45-71C7-74585FABEEFD}"/>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8" name="Rectangle 7" hidden="1">
            <a:extLst>
              <a:ext uri="{FF2B5EF4-FFF2-40B4-BE49-F238E27FC236}">
                <a16:creationId xmlns:a16="http://schemas.microsoft.com/office/drawing/2014/main" id="{BC235471-E642-B3E8-DF27-66693BB27F8D}"/>
              </a:ext>
            </a:extLst>
          </p:cNvPr>
          <p:cNvSpPr/>
          <p:nvPr userDrawn="1">
            <p:custDataLst>
              <p:tags r:id="rId10"/>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GB" sz="2800" b="1" i="0" baseline="0">
              <a:latin typeface="Arial" panose="020B0604020202020204" pitchFamily="34" charset="0"/>
              <a:ea typeface="+mj-ea"/>
              <a:cs typeface="+mj-cs"/>
              <a:sym typeface="Arial" panose="020B0604020202020204" pitchFamily="34" charset="0"/>
            </a:endParaRPr>
          </a:p>
        </p:txBody>
      </p:sp>
    </p:spTree>
    <p:extLst>
      <p:ext uri="{BB962C8B-B14F-4D97-AF65-F5344CB8AC3E}">
        <p14:creationId xmlns:p14="http://schemas.microsoft.com/office/powerpoint/2010/main" val="396720875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Lst>
  <p:hf sldNum="0" hdr="0" dt="0"/>
  <p:txStyles>
    <p:titleStyle>
      <a:lvl1pPr algn="l" rtl="0" eaLnBrk="1" fontAlgn="base" hangingPunct="1">
        <a:spcBef>
          <a:spcPct val="0"/>
        </a:spcBef>
        <a:spcAft>
          <a:spcPct val="0"/>
        </a:spcAft>
        <a:defRPr sz="2800" b="1" kern="1200">
          <a:solidFill>
            <a:schemeClr val="tx1"/>
          </a:solidFill>
          <a:latin typeface="+mj-lt"/>
          <a:ea typeface="+mj-ea"/>
          <a:cs typeface="+mj-cs"/>
        </a:defRPr>
      </a:lvl1pPr>
      <a:lvl2pPr algn="l" rtl="0" eaLnBrk="1" fontAlgn="base" hangingPunct="1">
        <a:spcBef>
          <a:spcPct val="0"/>
        </a:spcBef>
        <a:spcAft>
          <a:spcPct val="0"/>
        </a:spcAft>
        <a:defRPr sz="2800" b="1">
          <a:solidFill>
            <a:schemeClr val="tx1"/>
          </a:solidFill>
          <a:latin typeface="Arial" charset="0"/>
        </a:defRPr>
      </a:lvl2pPr>
      <a:lvl3pPr algn="l" rtl="0" eaLnBrk="1" fontAlgn="base" hangingPunct="1">
        <a:spcBef>
          <a:spcPct val="0"/>
        </a:spcBef>
        <a:spcAft>
          <a:spcPct val="0"/>
        </a:spcAft>
        <a:defRPr sz="2800" b="1">
          <a:solidFill>
            <a:schemeClr val="tx1"/>
          </a:solidFill>
          <a:latin typeface="Arial" charset="0"/>
        </a:defRPr>
      </a:lvl3pPr>
      <a:lvl4pPr algn="l" rtl="0" eaLnBrk="1" fontAlgn="base" hangingPunct="1">
        <a:spcBef>
          <a:spcPct val="0"/>
        </a:spcBef>
        <a:spcAft>
          <a:spcPct val="0"/>
        </a:spcAft>
        <a:defRPr sz="2800" b="1">
          <a:solidFill>
            <a:schemeClr val="tx1"/>
          </a:solidFill>
          <a:latin typeface="Arial" charset="0"/>
        </a:defRPr>
      </a:lvl4pPr>
      <a:lvl5pPr algn="l" rtl="0" eaLnBrk="1" fontAlgn="base" hangingPunct="1">
        <a:spcBef>
          <a:spcPct val="0"/>
        </a:spcBef>
        <a:spcAft>
          <a:spcPct val="0"/>
        </a:spcAft>
        <a:defRPr sz="2800" b="1">
          <a:solidFill>
            <a:schemeClr val="tx1"/>
          </a:solidFill>
          <a:latin typeface="Arial" charset="0"/>
        </a:defRPr>
      </a:lvl5pPr>
      <a:lvl6pPr marL="457200" algn="l" rtl="0" eaLnBrk="1" fontAlgn="base" hangingPunct="1">
        <a:spcBef>
          <a:spcPct val="0"/>
        </a:spcBef>
        <a:spcAft>
          <a:spcPct val="0"/>
        </a:spcAft>
        <a:defRPr sz="2800" b="1">
          <a:solidFill>
            <a:schemeClr val="tx1"/>
          </a:solidFill>
          <a:latin typeface="Arial" charset="0"/>
        </a:defRPr>
      </a:lvl6pPr>
      <a:lvl7pPr marL="914400" algn="l" rtl="0" eaLnBrk="1" fontAlgn="base" hangingPunct="1">
        <a:spcBef>
          <a:spcPct val="0"/>
        </a:spcBef>
        <a:spcAft>
          <a:spcPct val="0"/>
        </a:spcAft>
        <a:defRPr sz="2800" b="1">
          <a:solidFill>
            <a:schemeClr val="tx1"/>
          </a:solidFill>
          <a:latin typeface="Arial" charset="0"/>
        </a:defRPr>
      </a:lvl7pPr>
      <a:lvl8pPr marL="1371600" algn="l" rtl="0" eaLnBrk="1" fontAlgn="base" hangingPunct="1">
        <a:spcBef>
          <a:spcPct val="0"/>
        </a:spcBef>
        <a:spcAft>
          <a:spcPct val="0"/>
        </a:spcAft>
        <a:defRPr sz="2800" b="1">
          <a:solidFill>
            <a:schemeClr val="tx1"/>
          </a:solidFill>
          <a:latin typeface="Arial" charset="0"/>
        </a:defRPr>
      </a:lvl8pPr>
      <a:lvl9pPr marL="1828800" algn="l" rtl="0" eaLnBrk="1" fontAlgn="base" hangingPunct="1">
        <a:spcBef>
          <a:spcPct val="0"/>
        </a:spcBef>
        <a:spcAft>
          <a:spcPct val="0"/>
        </a:spcAft>
        <a:defRPr sz="2800" b="1">
          <a:solidFill>
            <a:schemeClr val="tx1"/>
          </a:solidFill>
          <a:latin typeface="Arial" charset="0"/>
        </a:defRPr>
      </a:lvl9pPr>
    </p:titleStyle>
    <p:bodyStyle>
      <a:lvl1pPr algn="l" rtl="0" eaLnBrk="1" fontAlgn="base" hangingPunct="1">
        <a:spcBef>
          <a:spcPct val="0"/>
        </a:spcBef>
        <a:spcAft>
          <a:spcPts val="400"/>
        </a:spcAft>
        <a:buFont typeface="Arial" charset="0"/>
        <a:defRPr sz="2200" b="1" kern="1200">
          <a:solidFill>
            <a:schemeClr val="tx1"/>
          </a:solidFill>
          <a:latin typeface="+mn-lt"/>
          <a:ea typeface="+mn-ea"/>
          <a:cs typeface="+mn-cs"/>
        </a:defRPr>
      </a:lvl1pPr>
      <a:lvl2pPr marL="266700" indent="-266700" algn="l" rtl="0" eaLnBrk="1" fontAlgn="base" hangingPunct="1">
        <a:spcBef>
          <a:spcPct val="0"/>
        </a:spcBef>
        <a:spcAft>
          <a:spcPts val="400"/>
        </a:spcAft>
        <a:buBlip>
          <a:blip r:embed="rId16"/>
        </a:buBlip>
        <a:defRPr sz="2200" kern="1200">
          <a:solidFill>
            <a:schemeClr val="tx1"/>
          </a:solidFill>
          <a:latin typeface="+mn-lt"/>
          <a:ea typeface="+mn-ea"/>
          <a:cs typeface="+mn-cs"/>
        </a:defRPr>
      </a:lvl2pPr>
      <a:lvl3pPr marL="541338" indent="-274638" algn="l" rtl="0" eaLnBrk="1" fontAlgn="base" hangingPunct="1">
        <a:spcBef>
          <a:spcPct val="0"/>
        </a:spcBef>
        <a:spcAft>
          <a:spcPts val="400"/>
        </a:spcAft>
        <a:buBlip>
          <a:blip r:embed="rId16"/>
        </a:buBlip>
        <a:defRPr sz="2200" kern="1200">
          <a:solidFill>
            <a:schemeClr val="tx1"/>
          </a:solidFill>
          <a:latin typeface="+mn-lt"/>
          <a:ea typeface="+mn-ea"/>
          <a:cs typeface="+mn-cs"/>
        </a:defRPr>
      </a:lvl3pPr>
      <a:lvl4pPr marL="808038" indent="-266700" algn="l" rtl="0" eaLnBrk="1" fontAlgn="base" hangingPunct="1">
        <a:spcBef>
          <a:spcPct val="0"/>
        </a:spcBef>
        <a:spcAft>
          <a:spcPts val="400"/>
        </a:spcAft>
        <a:buBlip>
          <a:blip r:embed="rId16"/>
        </a:buBlip>
        <a:defRPr sz="2200" kern="1200">
          <a:solidFill>
            <a:schemeClr val="tx1"/>
          </a:solidFill>
          <a:latin typeface="+mn-lt"/>
          <a:ea typeface="+mn-ea"/>
          <a:cs typeface="+mn-cs"/>
        </a:defRPr>
      </a:lvl4pPr>
      <a:lvl5pPr marL="1074738" indent="-266700" algn="l" rtl="0" eaLnBrk="1" fontAlgn="base" hangingPunct="1">
        <a:spcBef>
          <a:spcPct val="0"/>
        </a:spcBef>
        <a:spcAft>
          <a:spcPts val="400"/>
        </a:spcAft>
        <a:buBlip>
          <a:blip r:embed="rId16"/>
        </a:buBlip>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2E8C4EA-7EB7-14CD-0093-BC9413650B13}"/>
              </a:ext>
            </a:extLst>
          </p:cNvPr>
          <p:cNvSpPr/>
          <p:nvPr/>
        </p:nvSpPr>
        <p:spPr>
          <a:xfrm>
            <a:off x="4969565" y="2333349"/>
            <a:ext cx="7222435" cy="2654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45720" rIns="108000" bIns="45720" numCol="1" spcCol="0" rtlCol="0" fromWordArt="0" anchor="ctr" anchorCtr="0" forceAA="0" compatLnSpc="1">
            <a:prstTxWarp prst="textNoShape">
              <a:avLst/>
            </a:prstTxWarp>
            <a:noAutofit/>
          </a:bodyPr>
          <a:lstStyle/>
          <a:p>
            <a:pPr marL="450215">
              <a:spcAft>
                <a:spcPts val="600"/>
              </a:spcAft>
            </a:pPr>
            <a:r>
              <a:rPr lang="en-GB" sz="2800">
                <a:effectLst/>
                <a:ea typeface="Calibri" panose="020F0502020204030204" pitchFamily="34" charset="0"/>
              </a:rPr>
              <a:t>Agenda item 9</a:t>
            </a:r>
            <a:endParaRPr lang="en-GB" sz="1200">
              <a:effectLst/>
              <a:latin typeface="Arial" panose="020B0604020202020204" pitchFamily="34" charset="0"/>
              <a:ea typeface="Calibri" panose="020F0502020204030204" pitchFamily="34" charset="0"/>
            </a:endParaRPr>
          </a:p>
          <a:p>
            <a:pPr marL="450215">
              <a:spcAft>
                <a:spcPts val="600"/>
              </a:spcAft>
            </a:pPr>
            <a:r>
              <a:rPr lang="en-GB" sz="2800">
                <a:effectLst/>
                <a:ea typeface="Calibri" panose="020F0502020204030204" pitchFamily="34" charset="0"/>
              </a:rPr>
              <a:t>Improving Freedom to Speak Up (FTSU)</a:t>
            </a:r>
            <a:endParaRPr lang="en-GB" sz="1200">
              <a:effectLst/>
              <a:latin typeface="Arial" panose="020B0604020202020204" pitchFamily="34" charset="0"/>
              <a:ea typeface="Calibri" panose="020F0502020204030204" pitchFamily="34" charset="0"/>
            </a:endParaRPr>
          </a:p>
          <a:p>
            <a:pPr marL="450215">
              <a:spcAft>
                <a:spcPts val="600"/>
              </a:spcAft>
            </a:pPr>
            <a:r>
              <a:rPr lang="en-GB" sz="2800">
                <a:effectLst/>
                <a:ea typeface="Calibri" panose="020F0502020204030204" pitchFamily="34" charset="0"/>
              </a:rPr>
              <a:t>Board of directors 25 May 2023                                                              </a:t>
            </a:r>
            <a:endParaRPr lang="en-GB" sz="120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024966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8BFD8-06FC-AD53-4819-E4BBD0D0342C}"/>
              </a:ext>
            </a:extLst>
          </p:cNvPr>
          <p:cNvSpPr>
            <a:spLocks noGrp="1"/>
          </p:cNvSpPr>
          <p:nvPr>
            <p:ph type="title"/>
          </p:nvPr>
        </p:nvSpPr>
        <p:spPr>
          <a:xfrm>
            <a:off x="382069" y="2620"/>
            <a:ext cx="5252819" cy="779902"/>
          </a:xfrm>
        </p:spPr>
        <p:txBody>
          <a:bodyPr/>
          <a:lstStyle/>
          <a:p>
            <a:r>
              <a:rPr lang="en-GB" dirty="0"/>
              <a:t>Snap Survey results</a:t>
            </a:r>
          </a:p>
        </p:txBody>
      </p:sp>
      <p:pic>
        <p:nvPicPr>
          <p:cNvPr id="4" name="Picture 3">
            <a:extLst>
              <a:ext uri="{FF2B5EF4-FFF2-40B4-BE49-F238E27FC236}">
                <a16:creationId xmlns:a16="http://schemas.microsoft.com/office/drawing/2014/main" id="{17475D4E-3EC3-0833-EF52-CE7B8AF398F8}"/>
              </a:ext>
            </a:extLst>
          </p:cNvPr>
          <p:cNvPicPr>
            <a:picLocks noChangeAspect="1"/>
          </p:cNvPicPr>
          <p:nvPr/>
        </p:nvPicPr>
        <p:blipFill>
          <a:blip r:embed="rId2"/>
          <a:stretch>
            <a:fillRect/>
          </a:stretch>
        </p:blipFill>
        <p:spPr>
          <a:xfrm>
            <a:off x="6543709" y="3965652"/>
            <a:ext cx="5178772" cy="2651423"/>
          </a:xfrm>
          <a:prstGeom prst="rect">
            <a:avLst/>
          </a:prstGeom>
        </p:spPr>
      </p:pic>
      <p:pic>
        <p:nvPicPr>
          <p:cNvPr id="5" name="Picture 4">
            <a:extLst>
              <a:ext uri="{FF2B5EF4-FFF2-40B4-BE49-F238E27FC236}">
                <a16:creationId xmlns:a16="http://schemas.microsoft.com/office/drawing/2014/main" id="{2E29F2E0-75F0-66CE-F522-3BEEF2669A54}"/>
              </a:ext>
            </a:extLst>
          </p:cNvPr>
          <p:cNvPicPr>
            <a:picLocks noChangeAspect="1"/>
          </p:cNvPicPr>
          <p:nvPr/>
        </p:nvPicPr>
        <p:blipFill>
          <a:blip r:embed="rId3"/>
          <a:stretch>
            <a:fillRect/>
          </a:stretch>
        </p:blipFill>
        <p:spPr>
          <a:xfrm>
            <a:off x="5571189" y="1902950"/>
            <a:ext cx="5287735" cy="2019197"/>
          </a:xfrm>
          <a:prstGeom prst="rect">
            <a:avLst/>
          </a:prstGeom>
        </p:spPr>
      </p:pic>
      <p:graphicFrame>
        <p:nvGraphicFramePr>
          <p:cNvPr id="6" name="Chart 5">
            <a:extLst>
              <a:ext uri="{FF2B5EF4-FFF2-40B4-BE49-F238E27FC236}">
                <a16:creationId xmlns:a16="http://schemas.microsoft.com/office/drawing/2014/main" id="{2A384D4E-1D21-DB29-9D7E-03FBF7DE4C22}"/>
              </a:ext>
            </a:extLst>
          </p:cNvPr>
          <p:cNvGraphicFramePr>
            <a:graphicFrameLocks/>
          </p:cNvGraphicFramePr>
          <p:nvPr>
            <p:extLst>
              <p:ext uri="{D42A27DB-BD31-4B8C-83A1-F6EECF244321}">
                <p14:modId xmlns:p14="http://schemas.microsoft.com/office/powerpoint/2010/main" val="3459449758"/>
              </p:ext>
            </p:extLst>
          </p:nvPr>
        </p:nvGraphicFramePr>
        <p:xfrm>
          <a:off x="382069" y="1902950"/>
          <a:ext cx="4025769" cy="3676719"/>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a:extLst>
              <a:ext uri="{FF2B5EF4-FFF2-40B4-BE49-F238E27FC236}">
                <a16:creationId xmlns:a16="http://schemas.microsoft.com/office/drawing/2014/main" id="{D419FD1E-4719-3985-8F41-0A14F58CC997}"/>
              </a:ext>
            </a:extLst>
          </p:cNvPr>
          <p:cNvPicPr>
            <a:picLocks noChangeAspect="1"/>
          </p:cNvPicPr>
          <p:nvPr/>
        </p:nvPicPr>
        <p:blipFill>
          <a:blip r:embed="rId5"/>
          <a:stretch>
            <a:fillRect/>
          </a:stretch>
        </p:blipFill>
        <p:spPr>
          <a:xfrm>
            <a:off x="4349923" y="372427"/>
            <a:ext cx="5815803" cy="1505267"/>
          </a:xfrm>
          <a:prstGeom prst="rect">
            <a:avLst/>
          </a:prstGeom>
          <a:ln>
            <a:noFill/>
          </a:ln>
        </p:spPr>
      </p:pic>
      <p:grpSp>
        <p:nvGrpSpPr>
          <p:cNvPr id="8" name="Group 7">
            <a:extLst>
              <a:ext uri="{FF2B5EF4-FFF2-40B4-BE49-F238E27FC236}">
                <a16:creationId xmlns:a16="http://schemas.microsoft.com/office/drawing/2014/main" id="{6722F463-C1C5-FC5B-287C-27B11DCC3EE5}"/>
              </a:ext>
            </a:extLst>
          </p:cNvPr>
          <p:cNvGrpSpPr/>
          <p:nvPr/>
        </p:nvGrpSpPr>
        <p:grpSpPr>
          <a:xfrm>
            <a:off x="3575753" y="2588549"/>
            <a:ext cx="1273249" cy="344666"/>
            <a:chOff x="4800163" y="2715302"/>
            <a:chExt cx="956649" cy="344666"/>
          </a:xfrm>
        </p:grpSpPr>
        <p:grpSp>
          <p:nvGrpSpPr>
            <p:cNvPr id="9" name="Group 8">
              <a:extLst>
                <a:ext uri="{FF2B5EF4-FFF2-40B4-BE49-F238E27FC236}">
                  <a16:creationId xmlns:a16="http://schemas.microsoft.com/office/drawing/2014/main" id="{22F898F6-D1DF-5BBA-E387-68D9A3C92093}"/>
                </a:ext>
              </a:extLst>
            </p:cNvPr>
            <p:cNvGrpSpPr/>
            <p:nvPr/>
          </p:nvGrpSpPr>
          <p:grpSpPr>
            <a:xfrm>
              <a:off x="4800163" y="2715302"/>
              <a:ext cx="956649" cy="324000"/>
              <a:chOff x="7433733" y="1781026"/>
              <a:chExt cx="260537" cy="324000"/>
            </a:xfrm>
          </p:grpSpPr>
          <p:sp>
            <p:nvSpPr>
              <p:cNvPr id="13" name="Rectangle: Rounded Corners 12">
                <a:extLst>
                  <a:ext uri="{FF2B5EF4-FFF2-40B4-BE49-F238E27FC236}">
                    <a16:creationId xmlns:a16="http://schemas.microsoft.com/office/drawing/2014/main" id="{3312225A-3D65-DC02-3625-04A3E3927E30}"/>
                  </a:ext>
                </a:extLst>
              </p:cNvPr>
              <p:cNvSpPr/>
              <p:nvPr/>
            </p:nvSpPr>
            <p:spPr>
              <a:xfrm>
                <a:off x="7449247" y="1781026"/>
                <a:ext cx="245023" cy="32400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dirty="0">
                    <a:solidFill>
                      <a:srgbClr val="24617F"/>
                    </a:solidFill>
                  </a:rPr>
                  <a:t>No</a:t>
                </a:r>
              </a:p>
            </p:txBody>
          </p:sp>
          <p:grpSp>
            <p:nvGrpSpPr>
              <p:cNvPr id="14" name="Group 13">
                <a:extLst>
                  <a:ext uri="{FF2B5EF4-FFF2-40B4-BE49-F238E27FC236}">
                    <a16:creationId xmlns:a16="http://schemas.microsoft.com/office/drawing/2014/main" id="{B822DB6F-F519-BD56-1F01-8187465D4ECD}"/>
                  </a:ext>
                </a:extLst>
              </p:cNvPr>
              <p:cNvGrpSpPr/>
              <p:nvPr/>
            </p:nvGrpSpPr>
            <p:grpSpPr>
              <a:xfrm rot="5400000">
                <a:off x="7413292" y="1972602"/>
                <a:ext cx="109514" cy="68631"/>
                <a:chOff x="4624512" y="2220421"/>
                <a:chExt cx="109514" cy="68631"/>
              </a:xfrm>
            </p:grpSpPr>
            <p:cxnSp>
              <p:nvCxnSpPr>
                <p:cNvPr id="15" name="Straight Connector 14">
                  <a:extLst>
                    <a:ext uri="{FF2B5EF4-FFF2-40B4-BE49-F238E27FC236}">
                      <a16:creationId xmlns:a16="http://schemas.microsoft.com/office/drawing/2014/main" id="{C52FD741-1A27-6C5D-C5D5-BA1CA73BCAD7}"/>
                    </a:ext>
                  </a:extLst>
                </p:cNvPr>
                <p:cNvCxnSpPr/>
                <p:nvPr/>
              </p:nvCxnSpPr>
              <p:spPr>
                <a:xfrm flipH="1">
                  <a:off x="4624512" y="2220466"/>
                  <a:ext cx="108000" cy="0"/>
                </a:xfrm>
                <a:prstGeom prst="line">
                  <a:avLst/>
                </a:prstGeom>
                <a:ln>
                  <a:solidFill>
                    <a:srgbClr val="83B8CB"/>
                  </a:solidFill>
                  <a:headEnd type="none" w="sm" len="sm"/>
                  <a:tailEnd type="oval" w="sm" len="sm"/>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74D8F4A-52AD-4F6B-3082-AD8FF2DC573A}"/>
                    </a:ext>
                  </a:extLst>
                </p:cNvPr>
                <p:cNvCxnSpPr>
                  <a:cxnSpLocks/>
                </p:cNvCxnSpPr>
                <p:nvPr/>
              </p:nvCxnSpPr>
              <p:spPr>
                <a:xfrm rot="10800000" flipV="1">
                  <a:off x="4734026" y="2220421"/>
                  <a:ext cx="0" cy="68631"/>
                </a:xfrm>
                <a:prstGeom prst="line">
                  <a:avLst/>
                </a:prstGeom>
                <a:ln>
                  <a:solidFill>
                    <a:srgbClr val="65A7BE"/>
                  </a:solidFill>
                  <a:tailEnd type="oval" w="lg" len="lg"/>
                </a:ln>
              </p:spPr>
              <p:style>
                <a:lnRef idx="1">
                  <a:schemeClr val="accent1"/>
                </a:lnRef>
                <a:fillRef idx="0">
                  <a:schemeClr val="accent1"/>
                </a:fillRef>
                <a:effectRef idx="0">
                  <a:schemeClr val="accent1"/>
                </a:effectRef>
                <a:fontRef idx="minor">
                  <a:schemeClr val="tx1"/>
                </a:fontRef>
              </p:style>
            </p:cxnSp>
          </p:grpSp>
        </p:grpSp>
        <p:grpSp>
          <p:nvGrpSpPr>
            <p:cNvPr id="10" name="Group 9">
              <a:extLst>
                <a:ext uri="{FF2B5EF4-FFF2-40B4-BE49-F238E27FC236}">
                  <a16:creationId xmlns:a16="http://schemas.microsoft.com/office/drawing/2014/main" id="{8441EA3D-8DFF-6EF4-F2F2-95F34B3DD9E2}"/>
                </a:ext>
              </a:extLst>
            </p:cNvPr>
            <p:cNvGrpSpPr/>
            <p:nvPr/>
          </p:nvGrpSpPr>
          <p:grpSpPr>
            <a:xfrm>
              <a:off x="5562171" y="2735050"/>
              <a:ext cx="57817" cy="324918"/>
              <a:chOff x="783011" y="940138"/>
              <a:chExt cx="57817" cy="324918"/>
            </a:xfrm>
          </p:grpSpPr>
          <p:cxnSp>
            <p:nvCxnSpPr>
              <p:cNvPr id="11" name="Straight Connector 10">
                <a:extLst>
                  <a:ext uri="{FF2B5EF4-FFF2-40B4-BE49-F238E27FC236}">
                    <a16:creationId xmlns:a16="http://schemas.microsoft.com/office/drawing/2014/main" id="{F8892276-BC4A-2152-3D8D-BEE3EF48E6AF}"/>
                  </a:ext>
                </a:extLst>
              </p:cNvPr>
              <p:cNvCxnSpPr>
                <a:cxnSpLocks/>
              </p:cNvCxnSpPr>
              <p:nvPr/>
            </p:nvCxnSpPr>
            <p:spPr>
              <a:xfrm rot="10800000" flipV="1">
                <a:off x="783011" y="941056"/>
                <a:ext cx="0" cy="324000"/>
              </a:xfrm>
              <a:prstGeom prst="line">
                <a:avLst/>
              </a:prstGeom>
              <a:ln>
                <a:solidFill>
                  <a:srgbClr val="65A7B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BB9A0D7-CDB7-7F9C-DCC8-A850B1978F76}"/>
                  </a:ext>
                </a:extLst>
              </p:cNvPr>
              <p:cNvCxnSpPr>
                <a:cxnSpLocks/>
              </p:cNvCxnSpPr>
              <p:nvPr/>
            </p:nvCxnSpPr>
            <p:spPr>
              <a:xfrm rot="10800000" flipV="1">
                <a:off x="840828" y="940138"/>
                <a:ext cx="0" cy="324000"/>
              </a:xfrm>
              <a:prstGeom prst="line">
                <a:avLst/>
              </a:prstGeom>
              <a:ln w="38100">
                <a:solidFill>
                  <a:srgbClr val="65A7BE"/>
                </a:solidFill>
                <a:tailEnd type="none" w="lg" len="lg"/>
              </a:ln>
            </p:spPr>
            <p:style>
              <a:lnRef idx="1">
                <a:schemeClr val="accent1"/>
              </a:lnRef>
              <a:fillRef idx="0">
                <a:schemeClr val="accent1"/>
              </a:fillRef>
              <a:effectRef idx="0">
                <a:schemeClr val="accent1"/>
              </a:effectRef>
              <a:fontRef idx="minor">
                <a:schemeClr val="tx1"/>
              </a:fontRef>
            </p:style>
          </p:cxnSp>
        </p:grpSp>
      </p:grpSp>
      <p:grpSp>
        <p:nvGrpSpPr>
          <p:cNvPr id="17" name="Group 16">
            <a:extLst>
              <a:ext uri="{FF2B5EF4-FFF2-40B4-BE49-F238E27FC236}">
                <a16:creationId xmlns:a16="http://schemas.microsoft.com/office/drawing/2014/main" id="{EC4607A7-2C04-FD39-BC28-35BDD4AF9D40}"/>
              </a:ext>
            </a:extLst>
          </p:cNvPr>
          <p:cNvGrpSpPr/>
          <p:nvPr/>
        </p:nvGrpSpPr>
        <p:grpSpPr>
          <a:xfrm>
            <a:off x="3553281" y="4763127"/>
            <a:ext cx="2721300" cy="695475"/>
            <a:chOff x="4081062" y="5954258"/>
            <a:chExt cx="2721300" cy="695475"/>
          </a:xfrm>
        </p:grpSpPr>
        <p:sp>
          <p:nvSpPr>
            <p:cNvPr id="18" name="Rectangle: Rounded Corners 17">
              <a:extLst>
                <a:ext uri="{FF2B5EF4-FFF2-40B4-BE49-F238E27FC236}">
                  <a16:creationId xmlns:a16="http://schemas.microsoft.com/office/drawing/2014/main" id="{FCD11142-3F01-F411-B944-3B6CB6BBB3FB}"/>
                </a:ext>
              </a:extLst>
            </p:cNvPr>
            <p:cNvSpPr/>
            <p:nvPr/>
          </p:nvSpPr>
          <p:spPr>
            <a:xfrm>
              <a:off x="5574642" y="6313387"/>
              <a:ext cx="1227720" cy="32400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dirty="0">
                  <a:solidFill>
                    <a:srgbClr val="24617F"/>
                  </a:solidFill>
                </a:rPr>
                <a:t>Maybe</a:t>
              </a:r>
            </a:p>
          </p:txBody>
        </p:sp>
        <p:cxnSp>
          <p:nvCxnSpPr>
            <p:cNvPr id="19" name="Straight Connector 18">
              <a:extLst>
                <a:ext uri="{FF2B5EF4-FFF2-40B4-BE49-F238E27FC236}">
                  <a16:creationId xmlns:a16="http://schemas.microsoft.com/office/drawing/2014/main" id="{54198FA7-E07E-7D99-B805-D7113C1AB6A3}"/>
                </a:ext>
              </a:extLst>
            </p:cNvPr>
            <p:cNvCxnSpPr>
              <a:cxnSpLocks/>
            </p:cNvCxnSpPr>
            <p:nvPr/>
          </p:nvCxnSpPr>
          <p:spPr>
            <a:xfrm>
              <a:off x="4632976" y="6475387"/>
              <a:ext cx="930096" cy="808"/>
            </a:xfrm>
            <a:prstGeom prst="line">
              <a:avLst/>
            </a:prstGeom>
            <a:ln>
              <a:solidFill>
                <a:srgbClr val="83B8CB"/>
              </a:solidFil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66DB3E5-74E8-46F0-53D8-A548A982BD07}"/>
                </a:ext>
              </a:extLst>
            </p:cNvPr>
            <p:cNvCxnSpPr>
              <a:cxnSpLocks/>
            </p:cNvCxnSpPr>
            <p:nvPr/>
          </p:nvCxnSpPr>
          <p:spPr>
            <a:xfrm flipH="1">
              <a:off x="4081062" y="5954258"/>
              <a:ext cx="540000" cy="1"/>
            </a:xfrm>
            <a:prstGeom prst="line">
              <a:avLst/>
            </a:prstGeom>
            <a:ln>
              <a:solidFill>
                <a:srgbClr val="65A7BE"/>
              </a:solidFill>
              <a:tailEnd type="oval" w="lg" len="lg"/>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C75BEC80-E5C3-41D3-3752-330B0D65A684}"/>
                </a:ext>
              </a:extLst>
            </p:cNvPr>
            <p:cNvGrpSpPr/>
            <p:nvPr/>
          </p:nvGrpSpPr>
          <p:grpSpPr>
            <a:xfrm>
              <a:off x="6670687" y="6325733"/>
              <a:ext cx="45902" cy="324000"/>
              <a:chOff x="873020" y="2033065"/>
              <a:chExt cx="45902" cy="324000"/>
            </a:xfrm>
          </p:grpSpPr>
          <p:cxnSp>
            <p:nvCxnSpPr>
              <p:cNvPr id="23" name="Straight Connector 22">
                <a:extLst>
                  <a:ext uri="{FF2B5EF4-FFF2-40B4-BE49-F238E27FC236}">
                    <a16:creationId xmlns:a16="http://schemas.microsoft.com/office/drawing/2014/main" id="{5A21CDC1-281C-80C5-E32F-8DDDB6F1B7D7}"/>
                  </a:ext>
                </a:extLst>
              </p:cNvPr>
              <p:cNvCxnSpPr>
                <a:cxnSpLocks/>
              </p:cNvCxnSpPr>
              <p:nvPr/>
            </p:nvCxnSpPr>
            <p:spPr>
              <a:xfrm rot="10800000" flipV="1">
                <a:off x="873020" y="2033065"/>
                <a:ext cx="0" cy="324000"/>
              </a:xfrm>
              <a:prstGeom prst="line">
                <a:avLst/>
              </a:prstGeom>
              <a:ln>
                <a:solidFill>
                  <a:srgbClr val="65A7B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2F316F0-FA0E-16FF-5EA8-22468FD9D5C6}"/>
                  </a:ext>
                </a:extLst>
              </p:cNvPr>
              <p:cNvCxnSpPr>
                <a:cxnSpLocks/>
              </p:cNvCxnSpPr>
              <p:nvPr/>
            </p:nvCxnSpPr>
            <p:spPr>
              <a:xfrm rot="10800000" flipV="1">
                <a:off x="918922" y="2033065"/>
                <a:ext cx="0" cy="324000"/>
              </a:xfrm>
              <a:prstGeom prst="line">
                <a:avLst/>
              </a:prstGeom>
              <a:ln w="38100">
                <a:solidFill>
                  <a:srgbClr val="65A7BE"/>
                </a:solidFill>
                <a:tailEnd type="none" w="lg" len="lg"/>
              </a:ln>
            </p:spPr>
            <p:style>
              <a:lnRef idx="1">
                <a:schemeClr val="accent1"/>
              </a:lnRef>
              <a:fillRef idx="0">
                <a:schemeClr val="accent1"/>
              </a:fillRef>
              <a:effectRef idx="0">
                <a:schemeClr val="accent1"/>
              </a:effectRef>
              <a:fontRef idx="minor">
                <a:schemeClr val="tx1"/>
              </a:fontRef>
            </p:style>
          </p:cxnSp>
        </p:grpSp>
        <p:cxnSp>
          <p:nvCxnSpPr>
            <p:cNvPr id="22" name="Straight Connector 21">
              <a:extLst>
                <a:ext uri="{FF2B5EF4-FFF2-40B4-BE49-F238E27FC236}">
                  <a16:creationId xmlns:a16="http://schemas.microsoft.com/office/drawing/2014/main" id="{0EA07379-BFEC-B2F7-2D71-892D3C13ECCB}"/>
                </a:ext>
              </a:extLst>
            </p:cNvPr>
            <p:cNvCxnSpPr>
              <a:cxnSpLocks/>
            </p:cNvCxnSpPr>
            <p:nvPr/>
          </p:nvCxnSpPr>
          <p:spPr>
            <a:xfrm flipV="1">
              <a:off x="4621405" y="5954259"/>
              <a:ext cx="0" cy="521936"/>
            </a:xfrm>
            <a:prstGeom prst="line">
              <a:avLst/>
            </a:prstGeom>
            <a:ln>
              <a:solidFill>
                <a:srgbClr val="83B8CB"/>
              </a:solidFill>
              <a:tailEnd type="none"/>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08FFE93B-24E3-9AC9-B720-81684C85714F}"/>
              </a:ext>
            </a:extLst>
          </p:cNvPr>
          <p:cNvGrpSpPr/>
          <p:nvPr/>
        </p:nvGrpSpPr>
        <p:grpSpPr>
          <a:xfrm>
            <a:off x="896983" y="1027782"/>
            <a:ext cx="3052334" cy="1904516"/>
            <a:chOff x="378178" y="1027782"/>
            <a:chExt cx="2067458" cy="2552816"/>
          </a:xfrm>
        </p:grpSpPr>
        <p:cxnSp>
          <p:nvCxnSpPr>
            <p:cNvPr id="26" name="Straight Connector 25">
              <a:extLst>
                <a:ext uri="{FF2B5EF4-FFF2-40B4-BE49-F238E27FC236}">
                  <a16:creationId xmlns:a16="http://schemas.microsoft.com/office/drawing/2014/main" id="{2D1C9607-57CE-620D-6379-2B9A3D1540A3}"/>
                </a:ext>
              </a:extLst>
            </p:cNvPr>
            <p:cNvCxnSpPr>
              <a:cxnSpLocks/>
            </p:cNvCxnSpPr>
            <p:nvPr/>
          </p:nvCxnSpPr>
          <p:spPr>
            <a:xfrm>
              <a:off x="378178" y="3580598"/>
              <a:ext cx="144000" cy="0"/>
            </a:xfrm>
            <a:prstGeom prst="line">
              <a:avLst/>
            </a:prstGeom>
            <a:ln>
              <a:solidFill>
                <a:srgbClr val="65A7BE"/>
              </a:solidFill>
              <a:tailEnd type="oval" w="lg" len="lg"/>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49E2DD40-6C57-8C0A-FC0F-12711963D469}"/>
                </a:ext>
              </a:extLst>
            </p:cNvPr>
            <p:cNvGrpSpPr/>
            <p:nvPr/>
          </p:nvGrpSpPr>
          <p:grpSpPr>
            <a:xfrm>
              <a:off x="1600894" y="1027782"/>
              <a:ext cx="844742" cy="324001"/>
              <a:chOff x="946375" y="1027782"/>
              <a:chExt cx="844742" cy="324001"/>
            </a:xfrm>
          </p:grpSpPr>
          <p:sp>
            <p:nvSpPr>
              <p:cNvPr id="31" name="Rectangle: Rounded Corners 30">
                <a:extLst>
                  <a:ext uri="{FF2B5EF4-FFF2-40B4-BE49-F238E27FC236}">
                    <a16:creationId xmlns:a16="http://schemas.microsoft.com/office/drawing/2014/main" id="{C55D0FAC-78B1-EF5F-B72A-199ABBABA87A}"/>
                  </a:ext>
                </a:extLst>
              </p:cNvPr>
              <p:cNvSpPr/>
              <p:nvPr/>
            </p:nvSpPr>
            <p:spPr>
              <a:xfrm>
                <a:off x="946375" y="1027782"/>
                <a:ext cx="844742" cy="324000"/>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dirty="0">
                    <a:solidFill>
                      <a:srgbClr val="24617F"/>
                    </a:solidFill>
                  </a:rPr>
                  <a:t>Yes</a:t>
                </a:r>
              </a:p>
            </p:txBody>
          </p:sp>
          <p:grpSp>
            <p:nvGrpSpPr>
              <p:cNvPr id="32" name="Group 31">
                <a:extLst>
                  <a:ext uri="{FF2B5EF4-FFF2-40B4-BE49-F238E27FC236}">
                    <a16:creationId xmlns:a16="http://schemas.microsoft.com/office/drawing/2014/main" id="{24A2218F-9C9E-91FC-2E70-7EC2DB33ACE7}"/>
                  </a:ext>
                </a:extLst>
              </p:cNvPr>
              <p:cNvGrpSpPr/>
              <p:nvPr/>
            </p:nvGrpSpPr>
            <p:grpSpPr>
              <a:xfrm>
                <a:off x="1716347" y="1061681"/>
                <a:ext cx="40644" cy="290102"/>
                <a:chOff x="1100333" y="1656384"/>
                <a:chExt cx="40644" cy="324001"/>
              </a:xfrm>
            </p:grpSpPr>
            <p:cxnSp>
              <p:nvCxnSpPr>
                <p:cNvPr id="33" name="Straight Connector 32">
                  <a:extLst>
                    <a:ext uri="{FF2B5EF4-FFF2-40B4-BE49-F238E27FC236}">
                      <a16:creationId xmlns:a16="http://schemas.microsoft.com/office/drawing/2014/main" id="{BE628FD6-4DCB-554A-21D0-2A3BA2CB7F1B}"/>
                    </a:ext>
                  </a:extLst>
                </p:cNvPr>
                <p:cNvCxnSpPr>
                  <a:cxnSpLocks/>
                </p:cNvCxnSpPr>
                <p:nvPr/>
              </p:nvCxnSpPr>
              <p:spPr>
                <a:xfrm rot="10800000" flipV="1">
                  <a:off x="1100333" y="1656385"/>
                  <a:ext cx="0" cy="324000"/>
                </a:xfrm>
                <a:prstGeom prst="line">
                  <a:avLst/>
                </a:prstGeom>
                <a:ln>
                  <a:solidFill>
                    <a:srgbClr val="65A7BE"/>
                  </a:solidFill>
                  <a:tailEnd type="none" w="lg" len="lg"/>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8813B1E-935E-FDC7-0B8A-758790B4C1E7}"/>
                    </a:ext>
                  </a:extLst>
                </p:cNvPr>
                <p:cNvCxnSpPr>
                  <a:cxnSpLocks/>
                </p:cNvCxnSpPr>
                <p:nvPr/>
              </p:nvCxnSpPr>
              <p:spPr>
                <a:xfrm rot="10800000" flipV="1">
                  <a:off x="1140977" y="1656384"/>
                  <a:ext cx="0" cy="324000"/>
                </a:xfrm>
                <a:prstGeom prst="line">
                  <a:avLst/>
                </a:prstGeom>
                <a:ln w="38100">
                  <a:solidFill>
                    <a:srgbClr val="65A7BE"/>
                  </a:solidFill>
                  <a:tailEnd type="none" w="lg" len="lg"/>
                </a:ln>
              </p:spPr>
              <p:style>
                <a:lnRef idx="1">
                  <a:schemeClr val="accent1"/>
                </a:lnRef>
                <a:fillRef idx="0">
                  <a:schemeClr val="accent1"/>
                </a:fillRef>
                <a:effectRef idx="0">
                  <a:schemeClr val="accent1"/>
                </a:effectRef>
                <a:fontRef idx="minor">
                  <a:schemeClr val="tx1"/>
                </a:fontRef>
              </p:style>
            </p:cxnSp>
          </p:grpSp>
        </p:grpSp>
        <p:grpSp>
          <p:nvGrpSpPr>
            <p:cNvPr id="28" name="Group 27">
              <a:extLst>
                <a:ext uri="{FF2B5EF4-FFF2-40B4-BE49-F238E27FC236}">
                  <a16:creationId xmlns:a16="http://schemas.microsoft.com/office/drawing/2014/main" id="{CF2E6B32-3C33-1548-8962-35747081874A}"/>
                </a:ext>
              </a:extLst>
            </p:cNvPr>
            <p:cNvGrpSpPr/>
            <p:nvPr/>
          </p:nvGrpSpPr>
          <p:grpSpPr>
            <a:xfrm>
              <a:off x="378181" y="1188822"/>
              <a:ext cx="1131221" cy="2390401"/>
              <a:chOff x="378181" y="1188822"/>
              <a:chExt cx="1131221" cy="2390401"/>
            </a:xfrm>
          </p:grpSpPr>
          <p:cxnSp>
            <p:nvCxnSpPr>
              <p:cNvPr id="29" name="Straight Connector 28">
                <a:extLst>
                  <a:ext uri="{FF2B5EF4-FFF2-40B4-BE49-F238E27FC236}">
                    <a16:creationId xmlns:a16="http://schemas.microsoft.com/office/drawing/2014/main" id="{1DC70772-D0B3-9506-47BB-1B14AA64333A}"/>
                  </a:ext>
                </a:extLst>
              </p:cNvPr>
              <p:cNvCxnSpPr>
                <a:cxnSpLocks/>
              </p:cNvCxnSpPr>
              <p:nvPr/>
            </p:nvCxnSpPr>
            <p:spPr>
              <a:xfrm flipH="1">
                <a:off x="378181" y="1188822"/>
                <a:ext cx="15221" cy="2390401"/>
              </a:xfrm>
              <a:prstGeom prst="line">
                <a:avLst/>
              </a:prstGeom>
              <a:ln>
                <a:solidFill>
                  <a:srgbClr val="65A7BE"/>
                </a:solidFill>
                <a:headEnd type="none" w="sm" len="sm"/>
                <a:tailEnd type="none" w="lg" len="lg"/>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235DB77-D850-9413-0366-3D0F5E74B07A}"/>
                  </a:ext>
                </a:extLst>
              </p:cNvPr>
              <p:cNvCxnSpPr>
                <a:cxnSpLocks/>
              </p:cNvCxnSpPr>
              <p:nvPr/>
            </p:nvCxnSpPr>
            <p:spPr>
              <a:xfrm>
                <a:off x="393402" y="1204392"/>
                <a:ext cx="1116000" cy="2340"/>
              </a:xfrm>
              <a:prstGeom prst="line">
                <a:avLst/>
              </a:prstGeom>
              <a:ln>
                <a:solidFill>
                  <a:srgbClr val="83B8CB"/>
                </a:solidFill>
                <a:tailEnd type="oval"/>
              </a:ln>
            </p:spPr>
            <p:style>
              <a:lnRef idx="1">
                <a:schemeClr val="accent1"/>
              </a:lnRef>
              <a:fillRef idx="0">
                <a:schemeClr val="accent1"/>
              </a:fillRef>
              <a:effectRef idx="0">
                <a:schemeClr val="accent1"/>
              </a:effectRef>
              <a:fontRef idx="minor">
                <a:schemeClr val="tx1"/>
              </a:fontRef>
            </p:style>
          </p:cxnSp>
        </p:grpSp>
      </p:grpSp>
      <p:sp>
        <p:nvSpPr>
          <p:cNvPr id="35" name="TextBox 34">
            <a:extLst>
              <a:ext uri="{FF2B5EF4-FFF2-40B4-BE49-F238E27FC236}">
                <a16:creationId xmlns:a16="http://schemas.microsoft.com/office/drawing/2014/main" id="{90C55006-8B06-0613-D4A2-44523F05695C}"/>
              </a:ext>
            </a:extLst>
          </p:cNvPr>
          <p:cNvSpPr txBox="1">
            <a:spLocks/>
          </p:cNvSpPr>
          <p:nvPr/>
        </p:nvSpPr>
        <p:spPr>
          <a:xfrm>
            <a:off x="1644241" y="3159189"/>
            <a:ext cx="1490845" cy="1168539"/>
          </a:xfrm>
          <a:prstGeom prst="ellipse">
            <a:avLst/>
          </a:prstGeom>
          <a:gradFill flip="none" rotWithShape="1">
            <a:gsLst>
              <a:gs pos="0">
                <a:srgbClr val="24617F">
                  <a:shade val="30000"/>
                  <a:satMod val="115000"/>
                </a:srgbClr>
              </a:gs>
              <a:gs pos="50000">
                <a:srgbClr val="24617F">
                  <a:shade val="67500"/>
                  <a:satMod val="115000"/>
                </a:srgbClr>
              </a:gs>
              <a:gs pos="100000">
                <a:srgbClr val="24617F">
                  <a:shade val="100000"/>
                  <a:satMod val="115000"/>
                </a:srgbClr>
              </a:gs>
            </a:gsLst>
            <a:lin ang="0" scaled="1"/>
            <a:tileRect/>
          </a:gradFill>
          <a:effectLst>
            <a:outerShdw blurRad="76200" dist="12700" dir="2700000" sy="-23000" kx="-800400" algn="bl" rotWithShape="0">
              <a:prstClr val="black">
                <a:alpha val="20000"/>
              </a:prstClr>
            </a:outerShdw>
          </a:effectLst>
          <a:scene3d>
            <a:camera prst="orthographicFront"/>
            <a:lightRig rig="threePt" dir="t"/>
          </a:scene3d>
          <a:sp3d>
            <a:bevelT/>
          </a:sp3d>
        </p:spPr>
        <p:txBody>
          <a:bodyPr wrap="square" rtlCol="0" anchor="ctr">
            <a:spAutoFit/>
          </a:bodyPr>
          <a:lstStyle/>
          <a:p>
            <a:pPr algn="ctr"/>
            <a:r>
              <a:rPr lang="en-GB" sz="1200" b="0" i="0" dirty="0">
                <a:solidFill>
                  <a:schemeClr val="bg1"/>
                </a:solidFill>
                <a:effectLst/>
                <a:latin typeface="Segoe UI" panose="020B0502040204020203" pitchFamily="34" charset="0"/>
              </a:rPr>
              <a:t>If you had a concern, would you use FTSU?</a:t>
            </a:r>
            <a:endParaRPr lang="en-GB" sz="1200" dirty="0">
              <a:solidFill>
                <a:schemeClr val="bg1"/>
              </a:solidFill>
            </a:endParaRPr>
          </a:p>
        </p:txBody>
      </p:sp>
      <p:sp>
        <p:nvSpPr>
          <p:cNvPr id="36" name="Rectangle 35">
            <a:extLst>
              <a:ext uri="{FF2B5EF4-FFF2-40B4-BE49-F238E27FC236}">
                <a16:creationId xmlns:a16="http://schemas.microsoft.com/office/drawing/2014/main" id="{4F1887D5-34F9-E8A2-0CAE-0435487389D7}"/>
              </a:ext>
            </a:extLst>
          </p:cNvPr>
          <p:cNvSpPr/>
          <p:nvPr/>
        </p:nvSpPr>
        <p:spPr>
          <a:xfrm>
            <a:off x="177334" y="5390049"/>
            <a:ext cx="4783751" cy="946977"/>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accent1">
                    <a:lumMod val="50000"/>
                  </a:schemeClr>
                </a:solidFill>
              </a:rPr>
              <a:t>There were </a:t>
            </a:r>
            <a:r>
              <a:rPr lang="en-GB" sz="1200" b="1" dirty="0">
                <a:solidFill>
                  <a:schemeClr val="accent1">
                    <a:lumMod val="50000"/>
                  </a:schemeClr>
                </a:solidFill>
              </a:rPr>
              <a:t>409 respondents </a:t>
            </a:r>
            <a:r>
              <a:rPr lang="en-GB" sz="1200" dirty="0">
                <a:solidFill>
                  <a:schemeClr val="accent1">
                    <a:lumMod val="50000"/>
                  </a:schemeClr>
                </a:solidFill>
              </a:rPr>
              <a:t>to the survey that was issued as part of the review. They could select multiple responses for the reasons for electing their initial answer. </a:t>
            </a:r>
            <a:r>
              <a:rPr lang="en-GB" sz="1200" b="1" dirty="0">
                <a:solidFill>
                  <a:schemeClr val="accent1">
                    <a:lumMod val="50000"/>
                  </a:schemeClr>
                </a:solidFill>
              </a:rPr>
              <a:t>The number of responses rose significantly when the communication confirmed anonymity</a:t>
            </a:r>
            <a:r>
              <a:rPr lang="en-GB" sz="1200" dirty="0">
                <a:solidFill>
                  <a:schemeClr val="accent1">
                    <a:lumMod val="50000"/>
                  </a:schemeClr>
                </a:solidFill>
              </a:rPr>
              <a:t>. </a:t>
            </a:r>
          </a:p>
        </p:txBody>
      </p:sp>
    </p:spTree>
    <p:extLst>
      <p:ext uri="{BB962C8B-B14F-4D97-AF65-F5344CB8AC3E}">
        <p14:creationId xmlns:p14="http://schemas.microsoft.com/office/powerpoint/2010/main" val="3879420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962BB-2AF4-503C-2317-945C7C3309E3}"/>
              </a:ext>
            </a:extLst>
          </p:cNvPr>
          <p:cNvSpPr>
            <a:spLocks noGrp="1"/>
          </p:cNvSpPr>
          <p:nvPr>
            <p:ph type="title"/>
          </p:nvPr>
        </p:nvSpPr>
        <p:spPr>
          <a:xfrm>
            <a:off x="557892" y="179614"/>
            <a:ext cx="9353550" cy="1028700"/>
          </a:xfrm>
        </p:spPr>
        <p:txBody>
          <a:bodyPr/>
          <a:lstStyle/>
          <a:p>
            <a:r>
              <a:rPr lang="en-GB" sz="3200" b="1" dirty="0">
                <a:solidFill>
                  <a:srgbClr val="00468A"/>
                </a:solidFill>
              </a:rPr>
              <a:t>Opportunities Identified for Improvement</a:t>
            </a:r>
          </a:p>
        </p:txBody>
      </p:sp>
      <p:sp>
        <p:nvSpPr>
          <p:cNvPr id="42" name="Rounded Rectangle 5">
            <a:extLst>
              <a:ext uri="{FF2B5EF4-FFF2-40B4-BE49-F238E27FC236}">
                <a16:creationId xmlns:a16="http://schemas.microsoft.com/office/drawing/2014/main" id="{1DFD3CC7-EDBB-D922-18B0-A8A0BEE5D1A8}"/>
              </a:ext>
            </a:extLst>
          </p:cNvPr>
          <p:cNvSpPr/>
          <p:nvPr/>
        </p:nvSpPr>
        <p:spPr>
          <a:xfrm>
            <a:off x="2842648" y="1179102"/>
            <a:ext cx="4558158" cy="5061242"/>
          </a:xfrm>
          <a:prstGeom prst="roundRect">
            <a:avLst/>
          </a:prstGeom>
          <a:solidFill>
            <a:schemeClr val="accent4">
              <a:lumMod val="20000"/>
              <a:lumOff val="80000"/>
            </a:schemeClr>
          </a:solidFill>
          <a:ln>
            <a:solidFill>
              <a:srgbClr val="12294A"/>
            </a:solid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spcAft>
                <a:spcPts val="600"/>
              </a:spcAft>
            </a:pPr>
            <a:r>
              <a:rPr lang="en-GB" dirty="0">
                <a:solidFill>
                  <a:srgbClr val="F8971D"/>
                </a:solidFill>
                <a:latin typeface="Lato Semibold" panose="020F0502020204030203" pitchFamily="34" charset="0"/>
                <a:ea typeface="Lato Semibold" panose="020F0502020204030203" pitchFamily="34" charset="0"/>
                <a:cs typeface="Lato Semibold" panose="020F0502020204030203" pitchFamily="34" charset="0"/>
              </a:rPr>
              <a:t>Culture</a:t>
            </a:r>
          </a:p>
          <a:p>
            <a:pPr marL="285750" indent="-285750">
              <a:buClr>
                <a:schemeClr val="accent2"/>
              </a:buClr>
              <a:buFont typeface="Arial" panose="020B0604020202020204" pitchFamily="34" charset="0"/>
              <a:buChar char="•"/>
            </a:pPr>
            <a:r>
              <a:rPr lang="en-GB" sz="1400" dirty="0">
                <a:solidFill>
                  <a:schemeClr val="tx1"/>
                </a:solidFill>
              </a:rPr>
              <a:t>Alignment of FTSU with </a:t>
            </a:r>
            <a:r>
              <a:rPr lang="en-GB" sz="1400" b="1" dirty="0">
                <a:solidFill>
                  <a:schemeClr val="tx1"/>
                </a:solidFill>
              </a:rPr>
              <a:t>culture improvement priorities</a:t>
            </a:r>
          </a:p>
          <a:p>
            <a:pPr marL="285750" indent="-285750">
              <a:buClr>
                <a:schemeClr val="accent2"/>
              </a:buClr>
              <a:buFont typeface="Arial" panose="020B0604020202020204" pitchFamily="34" charset="0"/>
              <a:buChar char="•"/>
            </a:pPr>
            <a:r>
              <a:rPr lang="en-GB" sz="1400" dirty="0">
                <a:solidFill>
                  <a:schemeClr val="tx1"/>
                </a:solidFill>
              </a:rPr>
              <a:t>Develop and deliver against a formal </a:t>
            </a:r>
            <a:r>
              <a:rPr lang="en-GB" sz="1400" b="1" dirty="0">
                <a:solidFill>
                  <a:schemeClr val="tx1"/>
                </a:solidFill>
              </a:rPr>
              <a:t>communications plan</a:t>
            </a:r>
          </a:p>
          <a:p>
            <a:pPr marL="285750" indent="-285750">
              <a:buClr>
                <a:schemeClr val="accent2"/>
              </a:buClr>
              <a:buFont typeface="Arial" panose="020B0604020202020204" pitchFamily="34" charset="0"/>
              <a:buChar char="•"/>
            </a:pPr>
            <a:r>
              <a:rPr lang="en-GB" sz="1400" dirty="0">
                <a:solidFill>
                  <a:schemeClr val="tx1"/>
                </a:solidFill>
              </a:rPr>
              <a:t>Expand </a:t>
            </a:r>
            <a:r>
              <a:rPr lang="en-GB" sz="1400" b="1" dirty="0">
                <a:solidFill>
                  <a:schemeClr val="tx1"/>
                </a:solidFill>
              </a:rPr>
              <a:t>range of FTSU activities </a:t>
            </a:r>
            <a:r>
              <a:rPr lang="en-GB" sz="1400" dirty="0">
                <a:solidFill>
                  <a:schemeClr val="tx1"/>
                </a:solidFill>
              </a:rPr>
              <a:t>to augment site visits</a:t>
            </a:r>
          </a:p>
          <a:p>
            <a:pPr marL="285750" indent="-285750">
              <a:buClr>
                <a:schemeClr val="accent2"/>
              </a:buClr>
              <a:buFont typeface="Arial" panose="020B0604020202020204" pitchFamily="34" charset="0"/>
              <a:buChar char="•"/>
            </a:pPr>
            <a:r>
              <a:rPr lang="en-GB" sz="1400" dirty="0">
                <a:solidFill>
                  <a:schemeClr val="tx1"/>
                </a:solidFill>
              </a:rPr>
              <a:t>Review findings regarding </a:t>
            </a:r>
            <a:r>
              <a:rPr lang="en-GB" sz="1400" b="1" dirty="0">
                <a:solidFill>
                  <a:schemeClr val="tx1"/>
                </a:solidFill>
              </a:rPr>
              <a:t>‘barriers’ to speaking up </a:t>
            </a:r>
            <a:r>
              <a:rPr lang="en-GB" sz="1400" dirty="0">
                <a:solidFill>
                  <a:schemeClr val="tx1"/>
                </a:solidFill>
              </a:rPr>
              <a:t>and develop an action plan (e.g. comms priorities, structure, processes etc).</a:t>
            </a:r>
          </a:p>
          <a:p>
            <a:pPr marL="285750" indent="-285750">
              <a:buClr>
                <a:schemeClr val="accent2"/>
              </a:buClr>
              <a:buFont typeface="Arial" panose="020B0604020202020204" pitchFamily="34" charset="0"/>
              <a:buChar char="•"/>
            </a:pPr>
            <a:r>
              <a:rPr lang="en-GB" sz="1400" dirty="0">
                <a:solidFill>
                  <a:schemeClr val="tx1"/>
                </a:solidFill>
              </a:rPr>
              <a:t>Demonstrate ongoing review of FTSU cases, </a:t>
            </a:r>
            <a:r>
              <a:rPr lang="en-GB" sz="1400" b="1" dirty="0">
                <a:solidFill>
                  <a:schemeClr val="tx1"/>
                </a:solidFill>
              </a:rPr>
              <a:t>outcomes and actions in terms of the bigger picture </a:t>
            </a:r>
            <a:r>
              <a:rPr lang="en-GB" sz="1400" dirty="0">
                <a:solidFill>
                  <a:schemeClr val="tx1"/>
                </a:solidFill>
              </a:rPr>
              <a:t>and opportunities to improve wider culture</a:t>
            </a:r>
          </a:p>
          <a:p>
            <a:pPr marL="285750" indent="-285750">
              <a:buClr>
                <a:schemeClr val="accent2"/>
              </a:buClr>
              <a:buFont typeface="Arial" panose="020B0604020202020204" pitchFamily="34" charset="0"/>
              <a:buChar char="•"/>
            </a:pPr>
            <a:r>
              <a:rPr lang="en-GB" sz="1400" dirty="0">
                <a:solidFill>
                  <a:schemeClr val="tx1"/>
                </a:solidFill>
              </a:rPr>
              <a:t>Support and </a:t>
            </a:r>
            <a:r>
              <a:rPr lang="en-GB" sz="1400" b="1" dirty="0">
                <a:solidFill>
                  <a:schemeClr val="tx1"/>
                </a:solidFill>
              </a:rPr>
              <a:t>understanding for managers</a:t>
            </a:r>
            <a:r>
              <a:rPr lang="en-GB" sz="1400" dirty="0">
                <a:solidFill>
                  <a:schemeClr val="tx1"/>
                </a:solidFill>
              </a:rPr>
              <a:t>, to help FTSU Guardians in response and action.</a:t>
            </a:r>
          </a:p>
          <a:p>
            <a:pPr marL="285750" indent="-285750">
              <a:buClr>
                <a:schemeClr val="accent2"/>
              </a:buClr>
              <a:buFont typeface="Arial" panose="020B0604020202020204" pitchFamily="34" charset="0"/>
              <a:buChar char="•"/>
            </a:pPr>
            <a:r>
              <a:rPr lang="en-GB" sz="1400" b="1" dirty="0">
                <a:solidFill>
                  <a:schemeClr val="tx1"/>
                </a:solidFill>
              </a:rPr>
              <a:t>Board commitment statement</a:t>
            </a:r>
            <a:endParaRPr lang="en-GB" sz="1400" dirty="0">
              <a:solidFill>
                <a:schemeClr val="tx1"/>
              </a:solidFill>
            </a:endParaRPr>
          </a:p>
          <a:p>
            <a:pPr marL="285750" indent="-285750">
              <a:buClr>
                <a:schemeClr val="accent2"/>
              </a:buClr>
              <a:buFont typeface="Arial" panose="020B0604020202020204" pitchFamily="34" charset="0"/>
              <a:buChar char="•"/>
            </a:pPr>
            <a:r>
              <a:rPr lang="en-GB" sz="1400" b="1" dirty="0">
                <a:solidFill>
                  <a:schemeClr val="tx1"/>
                </a:solidFill>
              </a:rPr>
              <a:t>Public Board reporting </a:t>
            </a:r>
            <a:r>
              <a:rPr lang="en-GB" sz="1400" dirty="0">
                <a:solidFill>
                  <a:schemeClr val="tx1"/>
                </a:solidFill>
              </a:rPr>
              <a:t>(once developed)</a:t>
            </a:r>
          </a:p>
          <a:p>
            <a:pPr>
              <a:buClr>
                <a:schemeClr val="accent2"/>
              </a:buClr>
            </a:pPr>
            <a:endParaRPr lang="en-GB" sz="1300" dirty="0">
              <a:solidFill>
                <a:schemeClr val="tx1"/>
              </a:solidFill>
            </a:endParaRPr>
          </a:p>
          <a:p>
            <a:pPr marL="285750" indent="-285750">
              <a:buClr>
                <a:schemeClr val="accent2"/>
              </a:buClr>
              <a:buFont typeface="Arial" panose="020B0604020202020204" pitchFamily="34" charset="0"/>
              <a:buChar char="•"/>
            </a:pPr>
            <a:endParaRPr lang="en-GB" sz="1300" dirty="0">
              <a:solidFill>
                <a:schemeClr val="tx1"/>
              </a:solidFill>
            </a:endParaRPr>
          </a:p>
          <a:p>
            <a:pPr marL="285750" indent="-285750">
              <a:buClr>
                <a:schemeClr val="accent2"/>
              </a:buClr>
              <a:buFont typeface="Arial" panose="020B0604020202020204" pitchFamily="34" charset="0"/>
              <a:buChar char="•"/>
            </a:pPr>
            <a:endParaRPr lang="en-GB" sz="1200" dirty="0">
              <a:solidFill>
                <a:schemeClr val="tx1"/>
              </a:solidFill>
            </a:endParaRPr>
          </a:p>
          <a:p>
            <a:pPr marL="285750" indent="-285750">
              <a:spcAft>
                <a:spcPts val="600"/>
              </a:spcAft>
              <a:buClr>
                <a:srgbClr val="F8971D"/>
              </a:buClr>
              <a:buFont typeface="Arial" panose="020B0604020202020204" pitchFamily="34" charset="0"/>
              <a:buChar char="•"/>
            </a:pPr>
            <a:endParaRPr lang="en-GB" sz="1400" dirty="0">
              <a:solidFill>
                <a:schemeClr val="tx1"/>
              </a:solidFill>
              <a:latin typeface="Arial" panose="020B0604020202020204" pitchFamily="34" charset="0"/>
              <a:cs typeface="Arial" panose="020B0604020202020204" pitchFamily="34" charset="0"/>
            </a:endParaRPr>
          </a:p>
        </p:txBody>
      </p:sp>
      <p:sp>
        <p:nvSpPr>
          <p:cNvPr id="43" name="Rounded Rectangle 5">
            <a:extLst>
              <a:ext uri="{FF2B5EF4-FFF2-40B4-BE49-F238E27FC236}">
                <a16:creationId xmlns:a16="http://schemas.microsoft.com/office/drawing/2014/main" id="{B87AD66A-ADD2-9B6A-4DCA-101595D7C6A4}"/>
              </a:ext>
            </a:extLst>
          </p:cNvPr>
          <p:cNvSpPr/>
          <p:nvPr/>
        </p:nvSpPr>
        <p:spPr>
          <a:xfrm>
            <a:off x="7516584" y="1135909"/>
            <a:ext cx="4789715" cy="5074846"/>
          </a:xfrm>
          <a:prstGeom prst="roundRect">
            <a:avLst/>
          </a:prstGeom>
          <a:solidFill>
            <a:schemeClr val="accent2">
              <a:lumMod val="20000"/>
              <a:lumOff val="80000"/>
            </a:schemeClr>
          </a:solidFill>
          <a:ln>
            <a:solidFill>
              <a:srgbClr val="12294A"/>
            </a:solid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spcAft>
                <a:spcPts val="600"/>
              </a:spcAft>
            </a:pPr>
            <a:r>
              <a:rPr lang="en-GB" dirty="0">
                <a:solidFill>
                  <a:srgbClr val="F8971D"/>
                </a:solidFill>
                <a:latin typeface="Lato Semibold" panose="020F0502020204030203" pitchFamily="34" charset="0"/>
                <a:ea typeface="Lato Semibold" panose="020F0502020204030203" pitchFamily="34" charset="0"/>
                <a:cs typeface="Lato Semibold" panose="020F0502020204030203" pitchFamily="34" charset="0"/>
              </a:rPr>
              <a:t>Processes</a:t>
            </a:r>
          </a:p>
          <a:p>
            <a:pPr marL="285750" indent="-285750">
              <a:buClr>
                <a:srgbClr val="F8971D"/>
              </a:buClr>
              <a:buFont typeface="Arial" panose="020B0604020202020204" pitchFamily="34" charset="0"/>
              <a:buChar char="•"/>
            </a:pPr>
            <a:r>
              <a:rPr lang="en-GB" sz="1400" dirty="0">
                <a:solidFill>
                  <a:schemeClr val="tx1"/>
                </a:solidFill>
              </a:rPr>
              <a:t>Review </a:t>
            </a:r>
            <a:r>
              <a:rPr lang="en-GB" sz="1400" b="1" dirty="0">
                <a:solidFill>
                  <a:schemeClr val="tx1"/>
                </a:solidFill>
              </a:rPr>
              <a:t>FTSU policy </a:t>
            </a:r>
            <a:r>
              <a:rPr lang="en-GB" sz="1400" dirty="0">
                <a:solidFill>
                  <a:schemeClr val="tx1"/>
                </a:solidFill>
              </a:rPr>
              <a:t>including flowcharts, escalation, signposting and roadmap</a:t>
            </a:r>
          </a:p>
          <a:p>
            <a:pPr marL="285750" indent="-285750">
              <a:buClr>
                <a:srgbClr val="F8971D"/>
              </a:buClr>
              <a:buFont typeface="Arial" panose="020B0604020202020204" pitchFamily="34" charset="0"/>
              <a:buChar char="•"/>
            </a:pPr>
            <a:r>
              <a:rPr lang="en-GB" sz="1400" b="1" dirty="0">
                <a:solidFill>
                  <a:schemeClr val="tx1"/>
                </a:solidFill>
              </a:rPr>
              <a:t>Regular meetings/ workshops </a:t>
            </a:r>
            <a:r>
              <a:rPr lang="en-GB" sz="1400" dirty="0">
                <a:solidFill>
                  <a:schemeClr val="tx1"/>
                </a:solidFill>
              </a:rPr>
              <a:t>with FTSU Guardians and Exec/NED leads (and champions if introduced to the model)</a:t>
            </a:r>
          </a:p>
          <a:p>
            <a:pPr marL="285750" indent="-285750">
              <a:buClr>
                <a:srgbClr val="F8971D"/>
              </a:buClr>
              <a:buFont typeface="Arial" panose="020B0604020202020204" pitchFamily="34" charset="0"/>
              <a:buChar char="•"/>
            </a:pPr>
            <a:r>
              <a:rPr lang="en-GB" sz="1400" b="1" dirty="0">
                <a:solidFill>
                  <a:schemeClr val="tx1"/>
                </a:solidFill>
              </a:rPr>
              <a:t>Board reporting and assurance </a:t>
            </a:r>
            <a:r>
              <a:rPr lang="en-GB" sz="1400" dirty="0">
                <a:solidFill>
                  <a:schemeClr val="tx1"/>
                </a:solidFill>
              </a:rPr>
              <a:t>(to include trends, analysis, outcomes, learning &amp; triangulation)</a:t>
            </a:r>
          </a:p>
          <a:p>
            <a:pPr marL="285750" indent="-285750">
              <a:buClr>
                <a:srgbClr val="F8971D"/>
              </a:buClr>
              <a:buFont typeface="Arial" panose="020B0604020202020204" pitchFamily="34" charset="0"/>
              <a:buChar char="•"/>
            </a:pPr>
            <a:r>
              <a:rPr lang="en-GB" sz="1400" b="1" dirty="0">
                <a:solidFill>
                  <a:schemeClr val="tx1"/>
                </a:solidFill>
              </a:rPr>
              <a:t>Additional channels </a:t>
            </a:r>
            <a:r>
              <a:rPr lang="en-GB" sz="1400" dirty="0">
                <a:solidFill>
                  <a:schemeClr val="tx1"/>
                </a:solidFill>
              </a:rPr>
              <a:t>to raise concerns</a:t>
            </a:r>
          </a:p>
          <a:p>
            <a:pPr marL="285750" indent="-285750">
              <a:buClr>
                <a:srgbClr val="F8971D"/>
              </a:buClr>
              <a:buFont typeface="Arial" panose="020B0604020202020204" pitchFamily="34" charset="0"/>
              <a:buChar char="•"/>
            </a:pPr>
            <a:r>
              <a:rPr lang="en-GB" sz="1400" b="1" dirty="0">
                <a:solidFill>
                  <a:schemeClr val="tx1"/>
                </a:solidFill>
              </a:rPr>
              <a:t>Triangulation </a:t>
            </a:r>
            <a:r>
              <a:rPr lang="en-GB" sz="1400" dirty="0">
                <a:solidFill>
                  <a:schemeClr val="tx1"/>
                </a:solidFill>
              </a:rPr>
              <a:t>meetings (HR)</a:t>
            </a:r>
          </a:p>
          <a:p>
            <a:pPr marL="285750" indent="-285750">
              <a:buClr>
                <a:srgbClr val="F8971D"/>
              </a:buClr>
              <a:buFont typeface="Arial" panose="020B0604020202020204" pitchFamily="34" charset="0"/>
              <a:buChar char="•"/>
            </a:pPr>
            <a:r>
              <a:rPr lang="en-GB" sz="1400" b="1" dirty="0">
                <a:solidFill>
                  <a:schemeClr val="tx1"/>
                </a:solidFill>
              </a:rPr>
              <a:t>Executive team </a:t>
            </a:r>
            <a:r>
              <a:rPr lang="en-GB" sz="1400" dirty="0">
                <a:solidFill>
                  <a:schemeClr val="tx1"/>
                </a:solidFill>
              </a:rPr>
              <a:t>escalation and awareness of FTSU speak ups</a:t>
            </a:r>
          </a:p>
          <a:p>
            <a:pPr marL="285750" indent="-285750">
              <a:buClr>
                <a:srgbClr val="F8971D"/>
              </a:buClr>
              <a:buFont typeface="Arial" panose="020B0604020202020204" pitchFamily="34" charset="0"/>
              <a:buChar char="•"/>
            </a:pPr>
            <a:r>
              <a:rPr lang="en-GB" sz="1400" dirty="0">
                <a:solidFill>
                  <a:schemeClr val="tx1"/>
                </a:solidFill>
              </a:rPr>
              <a:t>Clear </a:t>
            </a:r>
            <a:r>
              <a:rPr lang="en-GB" sz="1400" b="1" dirty="0">
                <a:solidFill>
                  <a:schemeClr val="tx1"/>
                </a:solidFill>
              </a:rPr>
              <a:t>roles and responsibilities </a:t>
            </a:r>
            <a:r>
              <a:rPr lang="en-GB" sz="1400" dirty="0">
                <a:solidFill>
                  <a:schemeClr val="tx1"/>
                </a:solidFill>
              </a:rPr>
              <a:t>and how these work together</a:t>
            </a:r>
          </a:p>
          <a:p>
            <a:pPr marL="285750" indent="-285750">
              <a:buClr>
                <a:srgbClr val="F8971D"/>
              </a:buClr>
              <a:buFont typeface="Arial" panose="020B0604020202020204" pitchFamily="34" charset="0"/>
              <a:buChar char="•"/>
            </a:pPr>
            <a:r>
              <a:rPr lang="en-GB" sz="1400" b="1" dirty="0">
                <a:solidFill>
                  <a:schemeClr val="tx1"/>
                </a:solidFill>
              </a:rPr>
              <a:t>Single case log </a:t>
            </a:r>
            <a:r>
              <a:rPr lang="en-GB" sz="1400" dirty="0">
                <a:solidFill>
                  <a:schemeClr val="tx1"/>
                </a:solidFill>
              </a:rPr>
              <a:t>expanded to include learning and outcomes</a:t>
            </a:r>
          </a:p>
          <a:p>
            <a:pPr marL="285750" indent="-285750">
              <a:buClr>
                <a:srgbClr val="F8971D"/>
              </a:buClr>
              <a:buFont typeface="Arial" panose="020B0604020202020204" pitchFamily="34" charset="0"/>
              <a:buChar char="•"/>
            </a:pPr>
            <a:r>
              <a:rPr lang="en-GB" sz="1400" dirty="0">
                <a:solidFill>
                  <a:schemeClr val="tx1"/>
                </a:solidFill>
              </a:rPr>
              <a:t>Demonstrate </a:t>
            </a:r>
            <a:r>
              <a:rPr lang="en-GB" sz="1400" b="1" dirty="0">
                <a:solidFill>
                  <a:schemeClr val="tx1"/>
                </a:solidFill>
              </a:rPr>
              <a:t>use of wider intelligence</a:t>
            </a:r>
            <a:r>
              <a:rPr lang="en-GB" sz="1400" dirty="0">
                <a:solidFill>
                  <a:schemeClr val="tx1"/>
                </a:solidFill>
              </a:rPr>
              <a:t>, benchmarking and best practice</a:t>
            </a:r>
          </a:p>
          <a:p>
            <a:pPr>
              <a:buClr>
                <a:srgbClr val="F8971D"/>
              </a:buClr>
            </a:pPr>
            <a:endParaRPr lang="en-GB" sz="1200" dirty="0">
              <a:solidFill>
                <a:schemeClr val="tx1"/>
              </a:solidFill>
            </a:endParaRPr>
          </a:p>
          <a:p>
            <a:pPr marL="285750" indent="-285750">
              <a:buClr>
                <a:srgbClr val="F8971D"/>
              </a:buClr>
              <a:buFont typeface="Arial" panose="020B0604020202020204" pitchFamily="34" charset="0"/>
              <a:buChar char="•"/>
            </a:pPr>
            <a:endParaRPr lang="en-GB" sz="1200" dirty="0">
              <a:solidFill>
                <a:schemeClr val="tx1"/>
              </a:solidFill>
            </a:endParaRPr>
          </a:p>
          <a:p>
            <a:pPr marL="285750" indent="-285750">
              <a:spcAft>
                <a:spcPts val="600"/>
              </a:spcAft>
              <a:buClr>
                <a:srgbClr val="F8971D"/>
              </a:buClr>
              <a:buFont typeface="Arial" panose="020B0604020202020204" pitchFamily="34" charset="0"/>
              <a:buChar char="•"/>
            </a:pPr>
            <a:endParaRPr lang="en-GB" sz="1200" dirty="0">
              <a:solidFill>
                <a:schemeClr val="tx1"/>
              </a:solidFill>
              <a:latin typeface="Arial" panose="020B0604020202020204" pitchFamily="34" charset="0"/>
              <a:cs typeface="Arial" panose="020B0604020202020204" pitchFamily="34" charset="0"/>
            </a:endParaRPr>
          </a:p>
        </p:txBody>
      </p:sp>
      <p:sp>
        <p:nvSpPr>
          <p:cNvPr id="44" name="Rounded Rectangle 5">
            <a:extLst>
              <a:ext uri="{FF2B5EF4-FFF2-40B4-BE49-F238E27FC236}">
                <a16:creationId xmlns:a16="http://schemas.microsoft.com/office/drawing/2014/main" id="{5DE53F84-5DF3-26CF-57F2-FCFC0DF55170}"/>
              </a:ext>
            </a:extLst>
          </p:cNvPr>
          <p:cNvSpPr/>
          <p:nvPr/>
        </p:nvSpPr>
        <p:spPr>
          <a:xfrm>
            <a:off x="174171" y="1149890"/>
            <a:ext cx="2424557" cy="5061241"/>
          </a:xfrm>
          <a:prstGeom prst="roundRect">
            <a:avLst/>
          </a:prstGeom>
          <a:solidFill>
            <a:schemeClr val="accent3">
              <a:lumMod val="20000"/>
              <a:lumOff val="80000"/>
            </a:schemeClr>
          </a:solidFill>
          <a:ln>
            <a:solidFill>
              <a:srgbClr val="12294A"/>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GB" dirty="0">
                <a:solidFill>
                  <a:srgbClr val="F8971D"/>
                </a:solidFill>
                <a:latin typeface="Lato Semibold" panose="020F0502020204030203" pitchFamily="34" charset="0"/>
                <a:ea typeface="Lato Semibold" panose="020F0502020204030203" pitchFamily="34" charset="0"/>
                <a:cs typeface="Lato Semibold" panose="020F0502020204030203" pitchFamily="34" charset="0"/>
              </a:rPr>
              <a:t>Structure</a:t>
            </a:r>
          </a:p>
          <a:p>
            <a:pPr marL="171450" indent="-171450">
              <a:buClr>
                <a:srgbClr val="F8971D"/>
              </a:buClr>
              <a:buFont typeface="Arial" panose="020B0604020202020204" pitchFamily="34" charset="0"/>
              <a:buChar char="•"/>
            </a:pPr>
            <a:r>
              <a:rPr lang="en-GB" sz="1400" dirty="0">
                <a:solidFill>
                  <a:schemeClr val="tx1"/>
                </a:solidFill>
              </a:rPr>
              <a:t>Agree </a:t>
            </a:r>
            <a:r>
              <a:rPr lang="en-GB" sz="1400" b="1" dirty="0">
                <a:solidFill>
                  <a:schemeClr val="tx1"/>
                </a:solidFill>
              </a:rPr>
              <a:t>FTSU model</a:t>
            </a:r>
          </a:p>
          <a:p>
            <a:pPr marL="171450" indent="-171450">
              <a:buClr>
                <a:srgbClr val="F8971D"/>
              </a:buClr>
              <a:buFont typeface="Arial" panose="020B0604020202020204" pitchFamily="34" charset="0"/>
              <a:buChar char="•"/>
            </a:pPr>
            <a:r>
              <a:rPr lang="en-GB" sz="1400" dirty="0">
                <a:solidFill>
                  <a:schemeClr val="tx1"/>
                </a:solidFill>
              </a:rPr>
              <a:t>Introduction of </a:t>
            </a:r>
            <a:r>
              <a:rPr lang="en-GB" sz="1400" b="1" dirty="0">
                <a:solidFill>
                  <a:schemeClr val="tx1"/>
                </a:solidFill>
              </a:rPr>
              <a:t>Champions/ Ambassadors </a:t>
            </a:r>
            <a:r>
              <a:rPr lang="en-GB" sz="1400" dirty="0">
                <a:solidFill>
                  <a:schemeClr val="tx1"/>
                </a:solidFill>
              </a:rPr>
              <a:t>(support/nurturing of the network)</a:t>
            </a:r>
          </a:p>
          <a:p>
            <a:pPr marL="171450" indent="-171450">
              <a:buClr>
                <a:srgbClr val="F8971D"/>
              </a:buClr>
              <a:buFont typeface="Arial" panose="020B0604020202020204" pitchFamily="34" charset="0"/>
              <a:buChar char="•"/>
            </a:pPr>
            <a:r>
              <a:rPr lang="en-GB" sz="1400" b="1" dirty="0">
                <a:solidFill>
                  <a:schemeClr val="tx1"/>
                </a:solidFill>
              </a:rPr>
              <a:t>Ring fenced / dedicated resource</a:t>
            </a:r>
          </a:p>
          <a:p>
            <a:pPr marL="171450" indent="-171450">
              <a:buClr>
                <a:srgbClr val="F8971D"/>
              </a:buClr>
              <a:buFont typeface="Arial" panose="020B0604020202020204" pitchFamily="34" charset="0"/>
              <a:buChar char="•"/>
            </a:pPr>
            <a:r>
              <a:rPr lang="en-GB" sz="1400" dirty="0">
                <a:solidFill>
                  <a:schemeClr val="tx1"/>
                </a:solidFill>
              </a:rPr>
              <a:t>Clarity of </a:t>
            </a:r>
            <a:r>
              <a:rPr lang="en-GB" sz="1400" b="1" dirty="0">
                <a:solidFill>
                  <a:schemeClr val="tx1"/>
                </a:solidFill>
              </a:rPr>
              <a:t>roles and responsibilities</a:t>
            </a:r>
            <a:r>
              <a:rPr lang="en-GB" sz="1400" dirty="0">
                <a:solidFill>
                  <a:schemeClr val="tx1"/>
                </a:solidFill>
              </a:rPr>
              <a:t>, and measures against these</a:t>
            </a:r>
          </a:p>
          <a:p>
            <a:pPr marL="171450" indent="-171450">
              <a:buClr>
                <a:srgbClr val="F8971D"/>
              </a:buClr>
              <a:buFont typeface="Arial" panose="020B0604020202020204" pitchFamily="34" charset="0"/>
              <a:buChar char="•"/>
            </a:pPr>
            <a:r>
              <a:rPr lang="en-GB" sz="1400" b="1" dirty="0">
                <a:solidFill>
                  <a:schemeClr val="tx1"/>
                </a:solidFill>
              </a:rPr>
              <a:t>Open recruitment </a:t>
            </a:r>
            <a:r>
              <a:rPr lang="en-GB" sz="1400" dirty="0">
                <a:solidFill>
                  <a:schemeClr val="tx1"/>
                </a:solidFill>
              </a:rPr>
              <a:t>for the appointment of future FTSU Guardians</a:t>
            </a:r>
            <a:endParaRPr lang="en-GB" sz="1200" dirty="0">
              <a:solidFill>
                <a:schemeClr val="tx1"/>
              </a:solidFill>
            </a:endParaRPr>
          </a:p>
          <a:p>
            <a:pPr marL="171450" indent="-171450">
              <a:spcAft>
                <a:spcPts val="600"/>
              </a:spcAft>
              <a:buClr>
                <a:srgbClr val="F8971D"/>
              </a:buClr>
              <a:buFont typeface="Arial" panose="020B0604020202020204" pitchFamily="34" charset="0"/>
              <a:buChar char="•"/>
            </a:pP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05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DA9CF3-236E-5E47-988F-414DA9C0A71D}"/>
              </a:ext>
            </a:extLst>
          </p:cNvPr>
          <p:cNvSpPr>
            <a:spLocks noGrp="1"/>
          </p:cNvSpPr>
          <p:nvPr>
            <p:ph sz="quarter" idx="10"/>
          </p:nvPr>
        </p:nvSpPr>
        <p:spPr>
          <a:xfrm>
            <a:off x="1881187" y="1983582"/>
            <a:ext cx="9673699" cy="2890837"/>
          </a:xfrm>
        </p:spPr>
        <p:txBody>
          <a:bodyPr/>
          <a:lstStyle/>
          <a:p>
            <a:r>
              <a:rPr lang="en-US" sz="5400" dirty="0"/>
              <a:t>Delivering Improved Culture and FTSU at Moorfields</a:t>
            </a:r>
            <a:endParaRPr lang="en-US" sz="5400" dirty="0">
              <a:solidFill>
                <a:srgbClr val="00468A"/>
              </a:solidFill>
            </a:endParaRPr>
          </a:p>
        </p:txBody>
      </p:sp>
      <p:sp>
        <p:nvSpPr>
          <p:cNvPr id="3" name="TextBox 2">
            <a:extLst>
              <a:ext uri="{FF2B5EF4-FFF2-40B4-BE49-F238E27FC236}">
                <a16:creationId xmlns:a16="http://schemas.microsoft.com/office/drawing/2014/main" id="{02811694-51C0-7639-F842-3D06E27A3B0D}"/>
              </a:ext>
            </a:extLst>
          </p:cNvPr>
          <p:cNvSpPr txBox="1"/>
          <p:nvPr/>
        </p:nvSpPr>
        <p:spPr>
          <a:xfrm>
            <a:off x="637113" y="2967335"/>
            <a:ext cx="569387" cy="923330"/>
          </a:xfrm>
          <a:prstGeom prst="rect">
            <a:avLst/>
          </a:prstGeom>
          <a:noFill/>
        </p:spPr>
        <p:txBody>
          <a:bodyPr wrap="none" rtlCol="0">
            <a:spAutoFit/>
          </a:bodyPr>
          <a:lstStyle/>
          <a:p>
            <a:r>
              <a:rPr lang="en-US" sz="5400" b="1" dirty="0">
                <a:solidFill>
                  <a:srgbClr val="00468A"/>
                </a:solidFill>
              </a:rPr>
              <a:t>3</a:t>
            </a:r>
          </a:p>
        </p:txBody>
      </p:sp>
    </p:spTree>
    <p:extLst>
      <p:ext uri="{BB962C8B-B14F-4D97-AF65-F5344CB8AC3E}">
        <p14:creationId xmlns:p14="http://schemas.microsoft.com/office/powerpoint/2010/main" val="2536464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7F9F641-8707-62A9-711E-47103D41AC6C}"/>
              </a:ext>
            </a:extLst>
          </p:cNvPr>
          <p:cNvSpPr txBox="1"/>
          <p:nvPr/>
        </p:nvSpPr>
        <p:spPr>
          <a:xfrm>
            <a:off x="824227" y="374382"/>
            <a:ext cx="6223178" cy="400110"/>
          </a:xfrm>
          <a:prstGeom prst="rect">
            <a:avLst/>
          </a:prstGeom>
          <a:noFill/>
        </p:spPr>
        <p:txBody>
          <a:bodyPr wrap="none" rtlCol="0">
            <a:spAutoFit/>
          </a:bodyPr>
          <a:lstStyle/>
          <a:p>
            <a:r>
              <a:rPr lang="en-US" sz="2000" b="1" dirty="0">
                <a:solidFill>
                  <a:srgbClr val="00468A"/>
                </a:solidFill>
              </a:rPr>
              <a:t>Changing the way we support FTSU at Moorfields</a:t>
            </a:r>
          </a:p>
        </p:txBody>
      </p:sp>
      <p:sp>
        <p:nvSpPr>
          <p:cNvPr id="8" name="Rounded Rectangle 7">
            <a:extLst>
              <a:ext uri="{FF2B5EF4-FFF2-40B4-BE49-F238E27FC236}">
                <a16:creationId xmlns:a16="http://schemas.microsoft.com/office/drawing/2014/main" id="{9AC5BF9F-A30D-B630-2B96-0E098A4C9FBF}"/>
              </a:ext>
            </a:extLst>
          </p:cNvPr>
          <p:cNvSpPr/>
          <p:nvPr/>
        </p:nvSpPr>
        <p:spPr>
          <a:xfrm>
            <a:off x="727748" y="2115042"/>
            <a:ext cx="2689020" cy="791455"/>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Focus groups and staff engagement</a:t>
            </a:r>
          </a:p>
        </p:txBody>
      </p:sp>
      <p:sp>
        <p:nvSpPr>
          <p:cNvPr id="9" name="Rounded Rectangle 8">
            <a:extLst>
              <a:ext uri="{FF2B5EF4-FFF2-40B4-BE49-F238E27FC236}">
                <a16:creationId xmlns:a16="http://schemas.microsoft.com/office/drawing/2014/main" id="{CEE0F1D3-AA23-17A8-B803-210B2A46DB3B}"/>
              </a:ext>
            </a:extLst>
          </p:cNvPr>
          <p:cNvSpPr/>
          <p:nvPr/>
        </p:nvSpPr>
        <p:spPr>
          <a:xfrm>
            <a:off x="727748" y="3117045"/>
            <a:ext cx="2953410" cy="1211342"/>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Open and transparent change to FTSU model to fit multi-site organization and address barriers</a:t>
            </a:r>
          </a:p>
        </p:txBody>
      </p:sp>
      <p:pic>
        <p:nvPicPr>
          <p:cNvPr id="18" name="Picture 17">
            <a:extLst>
              <a:ext uri="{FF2B5EF4-FFF2-40B4-BE49-F238E27FC236}">
                <a16:creationId xmlns:a16="http://schemas.microsoft.com/office/drawing/2014/main" id="{A296C1C4-BAC7-BCB3-AEA5-56FBE508D41D}"/>
              </a:ext>
            </a:extLst>
          </p:cNvPr>
          <p:cNvPicPr>
            <a:picLocks noChangeAspect="1"/>
          </p:cNvPicPr>
          <p:nvPr/>
        </p:nvPicPr>
        <p:blipFill>
          <a:blip r:embed="rId2"/>
          <a:stretch>
            <a:fillRect/>
          </a:stretch>
        </p:blipFill>
        <p:spPr>
          <a:xfrm>
            <a:off x="11028240" y="5650391"/>
            <a:ext cx="800100" cy="749300"/>
          </a:xfrm>
          <a:prstGeom prst="rect">
            <a:avLst/>
          </a:prstGeom>
        </p:spPr>
      </p:pic>
      <p:sp>
        <p:nvSpPr>
          <p:cNvPr id="36" name="Chevron 35">
            <a:extLst>
              <a:ext uri="{FF2B5EF4-FFF2-40B4-BE49-F238E27FC236}">
                <a16:creationId xmlns:a16="http://schemas.microsoft.com/office/drawing/2014/main" id="{395004B8-9F74-D13E-FD36-388257BD3972}"/>
              </a:ext>
            </a:extLst>
          </p:cNvPr>
          <p:cNvSpPr/>
          <p:nvPr/>
        </p:nvSpPr>
        <p:spPr>
          <a:xfrm>
            <a:off x="8881241" y="1137740"/>
            <a:ext cx="3217914" cy="775599"/>
          </a:xfrm>
          <a:prstGeom prst="chevron">
            <a:avLst/>
          </a:prstGeom>
          <a:solidFill>
            <a:schemeClr val="accent2">
              <a:lumMod val="20000"/>
              <a:lumOff val="80000"/>
              <a:alpha val="5735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Chevron 30">
            <a:extLst>
              <a:ext uri="{FF2B5EF4-FFF2-40B4-BE49-F238E27FC236}">
                <a16:creationId xmlns:a16="http://schemas.microsoft.com/office/drawing/2014/main" id="{2150E8CD-07AB-DB32-0A60-4C88BE899236}"/>
              </a:ext>
            </a:extLst>
          </p:cNvPr>
          <p:cNvSpPr/>
          <p:nvPr/>
        </p:nvSpPr>
        <p:spPr>
          <a:xfrm>
            <a:off x="3462327" y="1137740"/>
            <a:ext cx="2953409" cy="775599"/>
          </a:xfrm>
          <a:prstGeom prst="chevron">
            <a:avLst/>
          </a:prstGeom>
          <a:solidFill>
            <a:schemeClr val="accent3">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Pentagon 28">
            <a:extLst>
              <a:ext uri="{FF2B5EF4-FFF2-40B4-BE49-F238E27FC236}">
                <a16:creationId xmlns:a16="http://schemas.microsoft.com/office/drawing/2014/main" id="{B220CE6F-D095-6173-39AB-ABDC0A88AAC3}"/>
              </a:ext>
            </a:extLst>
          </p:cNvPr>
          <p:cNvSpPr/>
          <p:nvPr/>
        </p:nvSpPr>
        <p:spPr>
          <a:xfrm>
            <a:off x="727748" y="1121884"/>
            <a:ext cx="2953410" cy="791455"/>
          </a:xfrm>
          <a:prstGeom prst="homePlate">
            <a:avLst/>
          </a:prstGeom>
          <a:solidFill>
            <a:schemeClr val="accent4">
              <a:lumMod val="40000"/>
              <a:lumOff val="60000"/>
              <a:alpha val="5735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Box 6">
            <a:extLst>
              <a:ext uri="{FF2B5EF4-FFF2-40B4-BE49-F238E27FC236}">
                <a16:creationId xmlns:a16="http://schemas.microsoft.com/office/drawing/2014/main" id="{BC07AADF-2D64-D828-A70D-AD70EF211C42}"/>
              </a:ext>
            </a:extLst>
          </p:cNvPr>
          <p:cNvSpPr txBox="1"/>
          <p:nvPr/>
        </p:nvSpPr>
        <p:spPr>
          <a:xfrm>
            <a:off x="824227" y="1194447"/>
            <a:ext cx="2762341" cy="646331"/>
          </a:xfrm>
          <a:prstGeom prst="rect">
            <a:avLst/>
          </a:prstGeom>
          <a:noFill/>
        </p:spPr>
        <p:txBody>
          <a:bodyPr wrap="square" rtlCol="0">
            <a:spAutoFit/>
          </a:bodyPr>
          <a:lstStyle/>
          <a:p>
            <a:r>
              <a:rPr lang="en-US" b="1" dirty="0">
                <a:solidFill>
                  <a:srgbClr val="00468A"/>
                </a:solidFill>
              </a:rPr>
              <a:t>Co-creation of revised FTSU model with staff</a:t>
            </a:r>
          </a:p>
        </p:txBody>
      </p:sp>
      <p:sp>
        <p:nvSpPr>
          <p:cNvPr id="14" name="TextBox 13">
            <a:extLst>
              <a:ext uri="{FF2B5EF4-FFF2-40B4-BE49-F238E27FC236}">
                <a16:creationId xmlns:a16="http://schemas.microsoft.com/office/drawing/2014/main" id="{F828C05A-688C-EAB3-C92E-7E53F53B336E}"/>
              </a:ext>
            </a:extLst>
          </p:cNvPr>
          <p:cNvSpPr txBox="1"/>
          <p:nvPr/>
        </p:nvSpPr>
        <p:spPr>
          <a:xfrm>
            <a:off x="3752328" y="1206219"/>
            <a:ext cx="2567299" cy="646331"/>
          </a:xfrm>
          <a:prstGeom prst="rect">
            <a:avLst/>
          </a:prstGeom>
          <a:noFill/>
        </p:spPr>
        <p:txBody>
          <a:bodyPr wrap="square" rtlCol="0">
            <a:spAutoFit/>
          </a:bodyPr>
          <a:lstStyle/>
          <a:p>
            <a:r>
              <a:rPr lang="en-US" b="1" dirty="0">
                <a:solidFill>
                  <a:srgbClr val="00468A"/>
                </a:solidFill>
              </a:rPr>
              <a:t>Culture Change is a Priority for the Board</a:t>
            </a:r>
          </a:p>
        </p:txBody>
      </p:sp>
      <p:sp>
        <p:nvSpPr>
          <p:cNvPr id="27" name="TextBox 26">
            <a:extLst>
              <a:ext uri="{FF2B5EF4-FFF2-40B4-BE49-F238E27FC236}">
                <a16:creationId xmlns:a16="http://schemas.microsoft.com/office/drawing/2014/main" id="{4EA27368-700E-3955-DAE4-1B8076E45AAA}"/>
              </a:ext>
            </a:extLst>
          </p:cNvPr>
          <p:cNvSpPr txBox="1"/>
          <p:nvPr/>
        </p:nvSpPr>
        <p:spPr>
          <a:xfrm>
            <a:off x="9142103" y="1206219"/>
            <a:ext cx="2686237" cy="584775"/>
          </a:xfrm>
          <a:prstGeom prst="rect">
            <a:avLst/>
          </a:prstGeom>
          <a:noFill/>
        </p:spPr>
        <p:txBody>
          <a:bodyPr wrap="square" rtlCol="0">
            <a:spAutoFit/>
          </a:bodyPr>
          <a:lstStyle/>
          <a:p>
            <a:r>
              <a:rPr lang="en-US" sz="1600" b="1" dirty="0">
                <a:solidFill>
                  <a:srgbClr val="00468A"/>
                </a:solidFill>
              </a:rPr>
              <a:t>Monitoring effectiveness via multiple data sources</a:t>
            </a:r>
          </a:p>
        </p:txBody>
      </p:sp>
      <p:cxnSp>
        <p:nvCxnSpPr>
          <p:cNvPr id="3" name="Straight Connector 2">
            <a:extLst>
              <a:ext uri="{FF2B5EF4-FFF2-40B4-BE49-F238E27FC236}">
                <a16:creationId xmlns:a16="http://schemas.microsoft.com/office/drawing/2014/main" id="{B34D52B1-C062-7ED2-DD4E-E2BB7AA9D8D5}"/>
              </a:ext>
            </a:extLst>
          </p:cNvPr>
          <p:cNvCxnSpPr/>
          <p:nvPr/>
        </p:nvCxnSpPr>
        <p:spPr>
          <a:xfrm>
            <a:off x="487162" y="825500"/>
            <a:ext cx="1058612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Rounded Rectangle 7">
            <a:extLst>
              <a:ext uri="{FF2B5EF4-FFF2-40B4-BE49-F238E27FC236}">
                <a16:creationId xmlns:a16="http://schemas.microsoft.com/office/drawing/2014/main" id="{A7CDE4B3-438E-D89D-C079-8FCB1925DC27}"/>
              </a:ext>
            </a:extLst>
          </p:cNvPr>
          <p:cNvSpPr/>
          <p:nvPr/>
        </p:nvSpPr>
        <p:spPr>
          <a:xfrm>
            <a:off x="3780709" y="2115042"/>
            <a:ext cx="2351712" cy="791455"/>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Statement of Board Commitment and support/resource</a:t>
            </a:r>
          </a:p>
        </p:txBody>
      </p:sp>
      <p:sp>
        <p:nvSpPr>
          <p:cNvPr id="5" name="Rounded Rectangle 7">
            <a:extLst>
              <a:ext uri="{FF2B5EF4-FFF2-40B4-BE49-F238E27FC236}">
                <a16:creationId xmlns:a16="http://schemas.microsoft.com/office/drawing/2014/main" id="{DEA06EC8-0CD1-85AB-5976-E9DC00DB7FEE}"/>
              </a:ext>
            </a:extLst>
          </p:cNvPr>
          <p:cNvSpPr/>
          <p:nvPr/>
        </p:nvSpPr>
        <p:spPr>
          <a:xfrm>
            <a:off x="3780709" y="3962247"/>
            <a:ext cx="2953409" cy="615337"/>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Alignment with other organizational culture change  </a:t>
            </a:r>
          </a:p>
        </p:txBody>
      </p:sp>
      <p:sp>
        <p:nvSpPr>
          <p:cNvPr id="10" name="Rounded Rectangle 7">
            <a:extLst>
              <a:ext uri="{FF2B5EF4-FFF2-40B4-BE49-F238E27FC236}">
                <a16:creationId xmlns:a16="http://schemas.microsoft.com/office/drawing/2014/main" id="{EABC82F2-18A5-A280-EF41-511146D58625}"/>
              </a:ext>
            </a:extLst>
          </p:cNvPr>
          <p:cNvSpPr/>
          <p:nvPr/>
        </p:nvSpPr>
        <p:spPr>
          <a:xfrm>
            <a:off x="8952531" y="2013073"/>
            <a:ext cx="3065380" cy="1187856"/>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Regular reporting reflecting triangulation approach to Data</a:t>
            </a:r>
          </a:p>
        </p:txBody>
      </p:sp>
      <p:sp>
        <p:nvSpPr>
          <p:cNvPr id="11" name="Rounded Rectangle 7">
            <a:extLst>
              <a:ext uri="{FF2B5EF4-FFF2-40B4-BE49-F238E27FC236}">
                <a16:creationId xmlns:a16="http://schemas.microsoft.com/office/drawing/2014/main" id="{08F96CE0-B63A-AC3F-C8DC-5D923E4E90B4}"/>
              </a:ext>
            </a:extLst>
          </p:cNvPr>
          <p:cNvSpPr/>
          <p:nvPr/>
        </p:nvSpPr>
        <p:spPr>
          <a:xfrm>
            <a:off x="8952531" y="3370078"/>
            <a:ext cx="2953410" cy="787321"/>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Public Board Reporting</a:t>
            </a:r>
          </a:p>
        </p:txBody>
      </p:sp>
      <p:sp>
        <p:nvSpPr>
          <p:cNvPr id="12" name="Rectangle: Rounded Corners 11">
            <a:extLst>
              <a:ext uri="{FF2B5EF4-FFF2-40B4-BE49-F238E27FC236}">
                <a16:creationId xmlns:a16="http://schemas.microsoft.com/office/drawing/2014/main" id="{E356DEAE-130B-42F4-3631-FE0391EFC76C}"/>
              </a:ext>
            </a:extLst>
          </p:cNvPr>
          <p:cNvSpPr/>
          <p:nvPr/>
        </p:nvSpPr>
        <p:spPr>
          <a:xfrm>
            <a:off x="725510" y="5615977"/>
            <a:ext cx="10109423" cy="6203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Reflecting Moorfields values – Excellence, Equity and Kindness</a:t>
            </a:r>
          </a:p>
        </p:txBody>
      </p:sp>
      <p:sp>
        <p:nvSpPr>
          <p:cNvPr id="13" name="Rounded Rectangle 7">
            <a:extLst>
              <a:ext uri="{FF2B5EF4-FFF2-40B4-BE49-F238E27FC236}">
                <a16:creationId xmlns:a16="http://schemas.microsoft.com/office/drawing/2014/main" id="{15C6C880-B6DA-E983-DF4A-1B49AE2F1643}"/>
              </a:ext>
            </a:extLst>
          </p:cNvPr>
          <p:cNvSpPr/>
          <p:nvPr/>
        </p:nvSpPr>
        <p:spPr>
          <a:xfrm>
            <a:off x="3780709" y="3005168"/>
            <a:ext cx="2671640" cy="919457"/>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NED and Exec </a:t>
            </a:r>
            <a:r>
              <a:rPr lang="en-GB" sz="1600" dirty="0">
                <a:solidFill>
                  <a:schemeClr val="bg1"/>
                </a:solidFill>
              </a:rPr>
              <a:t>walk abouts, increased visibility and involvement</a:t>
            </a:r>
            <a:endParaRPr lang="en-US" sz="1600" dirty="0">
              <a:solidFill>
                <a:schemeClr val="bg1"/>
              </a:solidFill>
            </a:endParaRPr>
          </a:p>
        </p:txBody>
      </p:sp>
      <p:sp>
        <p:nvSpPr>
          <p:cNvPr id="15" name="Rounded Rectangle 7">
            <a:extLst>
              <a:ext uri="{FF2B5EF4-FFF2-40B4-BE49-F238E27FC236}">
                <a16:creationId xmlns:a16="http://schemas.microsoft.com/office/drawing/2014/main" id="{1825E2B8-9B5E-8762-E004-3F93B11C603A}"/>
              </a:ext>
            </a:extLst>
          </p:cNvPr>
          <p:cNvSpPr/>
          <p:nvPr/>
        </p:nvSpPr>
        <p:spPr>
          <a:xfrm>
            <a:off x="727747" y="4577584"/>
            <a:ext cx="2953409" cy="791455"/>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Testing of Champions model </a:t>
            </a:r>
          </a:p>
        </p:txBody>
      </p:sp>
      <p:sp>
        <p:nvSpPr>
          <p:cNvPr id="16" name="Rounded Rectangle 7">
            <a:extLst>
              <a:ext uri="{FF2B5EF4-FFF2-40B4-BE49-F238E27FC236}">
                <a16:creationId xmlns:a16="http://schemas.microsoft.com/office/drawing/2014/main" id="{D2903CC7-DF7E-8B02-BDC6-62FB520B443E}"/>
              </a:ext>
            </a:extLst>
          </p:cNvPr>
          <p:cNvSpPr/>
          <p:nvPr/>
        </p:nvSpPr>
        <p:spPr>
          <a:xfrm>
            <a:off x="8952531" y="4408471"/>
            <a:ext cx="2953410" cy="787321"/>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Continuous review of improvement </a:t>
            </a:r>
          </a:p>
        </p:txBody>
      </p:sp>
      <p:sp>
        <p:nvSpPr>
          <p:cNvPr id="17" name="Rounded Rectangle 7">
            <a:extLst>
              <a:ext uri="{FF2B5EF4-FFF2-40B4-BE49-F238E27FC236}">
                <a16:creationId xmlns:a16="http://schemas.microsoft.com/office/drawing/2014/main" id="{4C5A5CE8-4087-A36A-400C-8398E2244131}"/>
              </a:ext>
            </a:extLst>
          </p:cNvPr>
          <p:cNvSpPr/>
          <p:nvPr/>
        </p:nvSpPr>
        <p:spPr>
          <a:xfrm>
            <a:off x="3780709" y="4703120"/>
            <a:ext cx="3038356" cy="787321"/>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rPr>
              <a:t>Effective communication about FTSU with staff through induction, feedback, IQ etc.</a:t>
            </a:r>
          </a:p>
        </p:txBody>
      </p:sp>
      <p:sp>
        <p:nvSpPr>
          <p:cNvPr id="2" name="Chevron 30">
            <a:extLst>
              <a:ext uri="{FF2B5EF4-FFF2-40B4-BE49-F238E27FC236}">
                <a16:creationId xmlns:a16="http://schemas.microsoft.com/office/drawing/2014/main" id="{AED98738-95D3-B731-977C-B62B222CF5F2}"/>
              </a:ext>
            </a:extLst>
          </p:cNvPr>
          <p:cNvSpPr/>
          <p:nvPr/>
        </p:nvSpPr>
        <p:spPr>
          <a:xfrm>
            <a:off x="6224668" y="1142815"/>
            <a:ext cx="2917435" cy="775599"/>
          </a:xfrm>
          <a:prstGeom prst="chevron">
            <a:avLst/>
          </a:prstGeom>
          <a:solidFill>
            <a:srgbClr val="92D05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5C906C7A-3451-B77E-754E-224021F57993}"/>
              </a:ext>
            </a:extLst>
          </p:cNvPr>
          <p:cNvSpPr txBox="1"/>
          <p:nvPr/>
        </p:nvSpPr>
        <p:spPr>
          <a:xfrm>
            <a:off x="6576606" y="1096782"/>
            <a:ext cx="2635311" cy="830997"/>
          </a:xfrm>
          <a:prstGeom prst="rect">
            <a:avLst/>
          </a:prstGeom>
          <a:noFill/>
        </p:spPr>
        <p:txBody>
          <a:bodyPr wrap="square" rtlCol="0">
            <a:spAutoFit/>
          </a:bodyPr>
          <a:lstStyle/>
          <a:p>
            <a:r>
              <a:rPr lang="en-US" sz="1600" b="1" dirty="0">
                <a:solidFill>
                  <a:srgbClr val="00468A"/>
                </a:solidFill>
              </a:rPr>
              <a:t>Enhanced training: </a:t>
            </a:r>
          </a:p>
          <a:p>
            <a:r>
              <a:rPr lang="en-US" sz="1600" b="1" dirty="0">
                <a:solidFill>
                  <a:srgbClr val="00468A"/>
                </a:solidFill>
              </a:rPr>
              <a:t>Managers; all Staff; FTSU team</a:t>
            </a:r>
          </a:p>
        </p:txBody>
      </p:sp>
      <p:sp>
        <p:nvSpPr>
          <p:cNvPr id="22" name="Rounded Rectangle 7">
            <a:extLst>
              <a:ext uri="{FF2B5EF4-FFF2-40B4-BE49-F238E27FC236}">
                <a16:creationId xmlns:a16="http://schemas.microsoft.com/office/drawing/2014/main" id="{62E6965F-2B34-7D27-BA22-B32CCF96394C}"/>
              </a:ext>
            </a:extLst>
          </p:cNvPr>
          <p:cNvSpPr/>
          <p:nvPr/>
        </p:nvSpPr>
        <p:spPr>
          <a:xfrm>
            <a:off x="6825944" y="2164075"/>
            <a:ext cx="1894836" cy="640107"/>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rPr>
              <a:t>Induction training </a:t>
            </a:r>
            <a:endParaRPr lang="en-US" sz="1600" dirty="0">
              <a:solidFill>
                <a:schemeClr val="bg1"/>
              </a:solidFill>
            </a:endParaRPr>
          </a:p>
        </p:txBody>
      </p:sp>
      <p:sp>
        <p:nvSpPr>
          <p:cNvPr id="23" name="Rounded Rectangle 7">
            <a:extLst>
              <a:ext uri="{FF2B5EF4-FFF2-40B4-BE49-F238E27FC236}">
                <a16:creationId xmlns:a16="http://schemas.microsoft.com/office/drawing/2014/main" id="{7D525007-3CB8-FAF7-C7B6-D29F14360703}"/>
              </a:ext>
            </a:extLst>
          </p:cNvPr>
          <p:cNvSpPr/>
          <p:nvPr/>
        </p:nvSpPr>
        <p:spPr>
          <a:xfrm>
            <a:off x="6825944" y="3097318"/>
            <a:ext cx="2035628" cy="640107"/>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rPr>
              <a:t>Line Managers training </a:t>
            </a:r>
            <a:endParaRPr lang="en-US" sz="1600" dirty="0">
              <a:solidFill>
                <a:schemeClr val="bg1"/>
              </a:solidFill>
            </a:endParaRPr>
          </a:p>
        </p:txBody>
      </p:sp>
      <p:sp>
        <p:nvSpPr>
          <p:cNvPr id="24" name="Rounded Rectangle 7">
            <a:extLst>
              <a:ext uri="{FF2B5EF4-FFF2-40B4-BE49-F238E27FC236}">
                <a16:creationId xmlns:a16="http://schemas.microsoft.com/office/drawing/2014/main" id="{1DA9CC4B-1045-F59A-6BE3-F0072C0E9EF7}"/>
              </a:ext>
            </a:extLst>
          </p:cNvPr>
          <p:cNvSpPr/>
          <p:nvPr/>
        </p:nvSpPr>
        <p:spPr>
          <a:xfrm>
            <a:off x="6825944" y="4088417"/>
            <a:ext cx="1947723" cy="640107"/>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rPr>
              <a:t>FTSU team training </a:t>
            </a:r>
            <a:endParaRPr lang="en-US" sz="1600" dirty="0">
              <a:solidFill>
                <a:schemeClr val="bg1"/>
              </a:solidFill>
            </a:endParaRPr>
          </a:p>
        </p:txBody>
      </p:sp>
    </p:spTree>
    <p:extLst>
      <p:ext uri="{BB962C8B-B14F-4D97-AF65-F5344CB8AC3E}">
        <p14:creationId xmlns:p14="http://schemas.microsoft.com/office/powerpoint/2010/main" val="3752708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962BB-2AF4-503C-2317-945C7C3309E3}"/>
              </a:ext>
            </a:extLst>
          </p:cNvPr>
          <p:cNvSpPr>
            <a:spLocks noGrp="1"/>
          </p:cNvSpPr>
          <p:nvPr>
            <p:ph type="title"/>
          </p:nvPr>
        </p:nvSpPr>
        <p:spPr>
          <a:xfrm>
            <a:off x="430924" y="512026"/>
            <a:ext cx="10678510" cy="1028700"/>
          </a:xfrm>
        </p:spPr>
        <p:txBody>
          <a:bodyPr/>
          <a:lstStyle/>
          <a:p>
            <a:r>
              <a:rPr lang="en-GB" sz="2400" dirty="0"/>
              <a:t>Ongoing monitoring of FTSU and the current Guardian model continues </a:t>
            </a:r>
            <a:br>
              <a:rPr lang="en-GB" sz="2400" dirty="0"/>
            </a:br>
            <a:br>
              <a:rPr lang="en-GB" sz="2400" dirty="0"/>
            </a:br>
            <a:r>
              <a:rPr lang="en-GB" sz="2400" dirty="0"/>
              <a:t>30 concerns were raised to guardians in Q4 </a:t>
            </a:r>
            <a:r>
              <a:rPr lang="en-GB" sz="2000" dirty="0"/>
              <a:t>(1/1/2023 to 31/3/2023)</a:t>
            </a:r>
            <a:endParaRPr lang="en-GB" sz="2000" b="1" dirty="0">
              <a:solidFill>
                <a:srgbClr val="00468A"/>
              </a:solidFill>
            </a:endParaRPr>
          </a:p>
        </p:txBody>
      </p:sp>
      <p:sp>
        <p:nvSpPr>
          <p:cNvPr id="3" name="Title 1">
            <a:extLst>
              <a:ext uri="{FF2B5EF4-FFF2-40B4-BE49-F238E27FC236}">
                <a16:creationId xmlns:a16="http://schemas.microsoft.com/office/drawing/2014/main" id="{8AFE7105-DAFD-2233-E696-5F61AB589D8E}"/>
              </a:ext>
            </a:extLst>
          </p:cNvPr>
          <p:cNvSpPr txBox="1">
            <a:spLocks/>
          </p:cNvSpPr>
          <p:nvPr/>
        </p:nvSpPr>
        <p:spPr bwMode="auto">
          <a:xfrm>
            <a:off x="0" y="1549642"/>
            <a:ext cx="9353550" cy="2726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lvl1pPr algn="l" rtl="0" eaLnBrk="1" fontAlgn="base" hangingPunct="1">
              <a:spcBef>
                <a:spcPct val="0"/>
              </a:spcBef>
              <a:spcAft>
                <a:spcPct val="0"/>
              </a:spcAft>
              <a:defRPr sz="2800" b="1" kern="1200">
                <a:solidFill>
                  <a:srgbClr val="00468A"/>
                </a:solidFill>
                <a:latin typeface="+mj-lt"/>
                <a:ea typeface="+mj-ea"/>
                <a:cs typeface="+mj-cs"/>
              </a:defRPr>
            </a:lvl1pPr>
            <a:lvl2pPr algn="l" rtl="0" eaLnBrk="1" fontAlgn="base" hangingPunct="1">
              <a:spcBef>
                <a:spcPct val="0"/>
              </a:spcBef>
              <a:spcAft>
                <a:spcPct val="0"/>
              </a:spcAft>
              <a:defRPr sz="2800" b="1">
                <a:solidFill>
                  <a:schemeClr val="tx1"/>
                </a:solidFill>
                <a:latin typeface="Arial" charset="0"/>
              </a:defRPr>
            </a:lvl2pPr>
            <a:lvl3pPr algn="l" rtl="0" eaLnBrk="1" fontAlgn="base" hangingPunct="1">
              <a:spcBef>
                <a:spcPct val="0"/>
              </a:spcBef>
              <a:spcAft>
                <a:spcPct val="0"/>
              </a:spcAft>
              <a:defRPr sz="2800" b="1">
                <a:solidFill>
                  <a:schemeClr val="tx1"/>
                </a:solidFill>
                <a:latin typeface="Arial" charset="0"/>
              </a:defRPr>
            </a:lvl3pPr>
            <a:lvl4pPr algn="l" rtl="0" eaLnBrk="1" fontAlgn="base" hangingPunct="1">
              <a:spcBef>
                <a:spcPct val="0"/>
              </a:spcBef>
              <a:spcAft>
                <a:spcPct val="0"/>
              </a:spcAft>
              <a:defRPr sz="2800" b="1">
                <a:solidFill>
                  <a:schemeClr val="tx1"/>
                </a:solidFill>
                <a:latin typeface="Arial" charset="0"/>
              </a:defRPr>
            </a:lvl4pPr>
            <a:lvl5pPr algn="l" rtl="0" eaLnBrk="1" fontAlgn="base" hangingPunct="1">
              <a:spcBef>
                <a:spcPct val="0"/>
              </a:spcBef>
              <a:spcAft>
                <a:spcPct val="0"/>
              </a:spcAft>
              <a:defRPr sz="2800" b="1">
                <a:solidFill>
                  <a:schemeClr val="tx1"/>
                </a:solidFill>
                <a:latin typeface="Arial" charset="0"/>
              </a:defRPr>
            </a:lvl5pPr>
            <a:lvl6pPr marL="457200" algn="l" rtl="0" eaLnBrk="1" fontAlgn="base" hangingPunct="1">
              <a:spcBef>
                <a:spcPct val="0"/>
              </a:spcBef>
              <a:spcAft>
                <a:spcPct val="0"/>
              </a:spcAft>
              <a:defRPr sz="2800" b="1">
                <a:solidFill>
                  <a:schemeClr val="tx1"/>
                </a:solidFill>
                <a:latin typeface="Arial" charset="0"/>
              </a:defRPr>
            </a:lvl6pPr>
            <a:lvl7pPr marL="914400" algn="l" rtl="0" eaLnBrk="1" fontAlgn="base" hangingPunct="1">
              <a:spcBef>
                <a:spcPct val="0"/>
              </a:spcBef>
              <a:spcAft>
                <a:spcPct val="0"/>
              </a:spcAft>
              <a:defRPr sz="2800" b="1">
                <a:solidFill>
                  <a:schemeClr val="tx1"/>
                </a:solidFill>
                <a:latin typeface="Arial" charset="0"/>
              </a:defRPr>
            </a:lvl7pPr>
            <a:lvl8pPr marL="1371600" algn="l" rtl="0" eaLnBrk="1" fontAlgn="base" hangingPunct="1">
              <a:spcBef>
                <a:spcPct val="0"/>
              </a:spcBef>
              <a:spcAft>
                <a:spcPct val="0"/>
              </a:spcAft>
              <a:defRPr sz="2800" b="1">
                <a:solidFill>
                  <a:schemeClr val="tx1"/>
                </a:solidFill>
                <a:latin typeface="Arial" charset="0"/>
              </a:defRPr>
            </a:lvl8pPr>
            <a:lvl9pPr marL="1828800" algn="l" rtl="0" eaLnBrk="1" fontAlgn="base" hangingPunct="1">
              <a:spcBef>
                <a:spcPct val="0"/>
              </a:spcBef>
              <a:spcAft>
                <a:spcPct val="0"/>
              </a:spcAft>
              <a:defRPr sz="2800" b="1">
                <a:solidFill>
                  <a:schemeClr val="tx1"/>
                </a:solidFill>
                <a:latin typeface="Arial" charset="0"/>
              </a:defRPr>
            </a:lvl9pPr>
          </a:lstStyle>
          <a:p>
            <a:endParaRPr lang="en-GB" sz="3200" dirty="0"/>
          </a:p>
          <a:p>
            <a:endParaRPr lang="en-GB" sz="3200" dirty="0"/>
          </a:p>
          <a:p>
            <a:endParaRPr lang="en-GB" sz="3200" dirty="0"/>
          </a:p>
          <a:p>
            <a:endParaRPr lang="en-GB" sz="3200" dirty="0"/>
          </a:p>
          <a:p>
            <a:endParaRPr lang="en-GB" sz="3200" dirty="0"/>
          </a:p>
          <a:p>
            <a:endParaRPr lang="en-GB" sz="3200" dirty="0"/>
          </a:p>
          <a:p>
            <a:endParaRPr lang="en-GB" sz="3200" dirty="0"/>
          </a:p>
        </p:txBody>
      </p:sp>
      <p:graphicFrame>
        <p:nvGraphicFramePr>
          <p:cNvPr id="5" name="Table 5">
            <a:extLst>
              <a:ext uri="{FF2B5EF4-FFF2-40B4-BE49-F238E27FC236}">
                <a16:creationId xmlns:a16="http://schemas.microsoft.com/office/drawing/2014/main" id="{DBFF9142-B915-59E9-B706-A9051410DF27}"/>
              </a:ext>
            </a:extLst>
          </p:cNvPr>
          <p:cNvGraphicFramePr>
            <a:graphicFrameLocks noGrp="1"/>
          </p:cNvGraphicFramePr>
          <p:nvPr>
            <p:extLst>
              <p:ext uri="{D42A27DB-BD31-4B8C-83A1-F6EECF244321}">
                <p14:modId xmlns:p14="http://schemas.microsoft.com/office/powerpoint/2010/main" val="4233274694"/>
              </p:ext>
            </p:extLst>
          </p:nvPr>
        </p:nvGraphicFramePr>
        <p:xfrm>
          <a:off x="1397876" y="1776940"/>
          <a:ext cx="7946149" cy="3898645"/>
        </p:xfrm>
        <a:graphic>
          <a:graphicData uri="http://schemas.openxmlformats.org/drawingml/2006/table">
            <a:tbl>
              <a:tblPr firstRow="1" bandRow="1">
                <a:tableStyleId>{5C22544A-7EE6-4342-B048-85BDC9FD1C3A}</a:tableStyleId>
              </a:tblPr>
              <a:tblGrid>
                <a:gridCol w="3674264">
                  <a:extLst>
                    <a:ext uri="{9D8B030D-6E8A-4147-A177-3AD203B41FA5}">
                      <a16:colId xmlns:a16="http://schemas.microsoft.com/office/drawing/2014/main" val="2769323185"/>
                    </a:ext>
                  </a:extLst>
                </a:gridCol>
                <a:gridCol w="2158077">
                  <a:extLst>
                    <a:ext uri="{9D8B030D-6E8A-4147-A177-3AD203B41FA5}">
                      <a16:colId xmlns:a16="http://schemas.microsoft.com/office/drawing/2014/main" val="396329938"/>
                    </a:ext>
                  </a:extLst>
                </a:gridCol>
                <a:gridCol w="2113808">
                  <a:extLst>
                    <a:ext uri="{9D8B030D-6E8A-4147-A177-3AD203B41FA5}">
                      <a16:colId xmlns:a16="http://schemas.microsoft.com/office/drawing/2014/main" val="3628399042"/>
                    </a:ext>
                  </a:extLst>
                </a:gridCol>
              </a:tblGrid>
              <a:tr h="491513">
                <a:tc>
                  <a:txBody>
                    <a:bodyPr/>
                    <a:lstStyle/>
                    <a:p>
                      <a:r>
                        <a:rPr lang="en-GB" sz="2000" dirty="0"/>
                        <a:t>Theme</a:t>
                      </a:r>
                    </a:p>
                  </a:txBody>
                  <a:tcPr/>
                </a:tc>
                <a:tc>
                  <a:txBody>
                    <a:bodyPr/>
                    <a:lstStyle/>
                    <a:p>
                      <a:pPr algn="ctr"/>
                      <a:r>
                        <a:rPr lang="en-GB" sz="2000" dirty="0"/>
                        <a:t>Primary</a:t>
                      </a:r>
                    </a:p>
                  </a:txBody>
                  <a:tcPr/>
                </a:tc>
                <a:tc>
                  <a:txBody>
                    <a:bodyPr/>
                    <a:lstStyle/>
                    <a:p>
                      <a:pPr algn="ctr"/>
                      <a:r>
                        <a:rPr lang="en-GB" sz="2000" dirty="0"/>
                        <a:t>Secondary</a:t>
                      </a:r>
                    </a:p>
                  </a:txBody>
                  <a:tcPr/>
                </a:tc>
                <a:extLst>
                  <a:ext uri="{0D108BD9-81ED-4DB2-BD59-A6C34878D82A}">
                    <a16:rowId xmlns:a16="http://schemas.microsoft.com/office/drawing/2014/main" val="1748734487"/>
                  </a:ext>
                </a:extLst>
              </a:tr>
              <a:tr h="491513">
                <a:tc>
                  <a:txBody>
                    <a:bodyPr/>
                    <a:lstStyle/>
                    <a:p>
                      <a:r>
                        <a:rPr lang="en-GB" sz="2000" b="1" dirty="0"/>
                        <a:t>Culture/Behaviour</a:t>
                      </a:r>
                    </a:p>
                  </a:txBody>
                  <a:tcPr/>
                </a:tc>
                <a:tc>
                  <a:txBody>
                    <a:bodyPr/>
                    <a:lstStyle/>
                    <a:p>
                      <a:pPr algn="ctr"/>
                      <a:r>
                        <a:rPr lang="en-GB" sz="2000" b="1" dirty="0"/>
                        <a:t>9</a:t>
                      </a:r>
                    </a:p>
                  </a:txBody>
                  <a:tcPr/>
                </a:tc>
                <a:tc>
                  <a:txBody>
                    <a:bodyPr/>
                    <a:lstStyle/>
                    <a:p>
                      <a:pPr algn="ctr"/>
                      <a:r>
                        <a:rPr lang="en-GB" sz="2000" b="1" dirty="0"/>
                        <a:t>9</a:t>
                      </a:r>
                    </a:p>
                  </a:txBody>
                  <a:tcPr/>
                </a:tc>
                <a:extLst>
                  <a:ext uri="{0D108BD9-81ED-4DB2-BD59-A6C34878D82A}">
                    <a16:rowId xmlns:a16="http://schemas.microsoft.com/office/drawing/2014/main" val="4180869374"/>
                  </a:ext>
                </a:extLst>
              </a:tr>
              <a:tr h="491513">
                <a:tc>
                  <a:txBody>
                    <a:bodyPr/>
                    <a:lstStyle/>
                    <a:p>
                      <a:r>
                        <a:rPr lang="en-GB" sz="2000" b="1" dirty="0"/>
                        <a:t>Process</a:t>
                      </a:r>
                    </a:p>
                  </a:txBody>
                  <a:tcPr/>
                </a:tc>
                <a:tc>
                  <a:txBody>
                    <a:bodyPr/>
                    <a:lstStyle/>
                    <a:p>
                      <a:pPr algn="ctr"/>
                      <a:r>
                        <a:rPr lang="en-GB" sz="2000" b="1" dirty="0"/>
                        <a:t>6</a:t>
                      </a:r>
                    </a:p>
                  </a:txBody>
                  <a:tcPr/>
                </a:tc>
                <a:tc>
                  <a:txBody>
                    <a:bodyPr/>
                    <a:lstStyle/>
                    <a:p>
                      <a:pPr algn="ctr"/>
                      <a:r>
                        <a:rPr lang="en-GB" sz="2000" b="1" dirty="0"/>
                        <a:t>5</a:t>
                      </a:r>
                    </a:p>
                  </a:txBody>
                  <a:tcPr/>
                </a:tc>
                <a:extLst>
                  <a:ext uri="{0D108BD9-81ED-4DB2-BD59-A6C34878D82A}">
                    <a16:rowId xmlns:a16="http://schemas.microsoft.com/office/drawing/2014/main" val="1680410094"/>
                  </a:ext>
                </a:extLst>
              </a:tr>
              <a:tr h="491513">
                <a:tc>
                  <a:txBody>
                    <a:bodyPr/>
                    <a:lstStyle/>
                    <a:p>
                      <a:r>
                        <a:rPr lang="en-GB" sz="2000" b="1" dirty="0"/>
                        <a:t>Training</a:t>
                      </a:r>
                    </a:p>
                  </a:txBody>
                  <a:tcPr/>
                </a:tc>
                <a:tc>
                  <a:txBody>
                    <a:bodyPr/>
                    <a:lstStyle/>
                    <a:p>
                      <a:pPr algn="ctr"/>
                      <a:r>
                        <a:rPr lang="en-GB" sz="2000" b="1" dirty="0"/>
                        <a:t>0</a:t>
                      </a:r>
                    </a:p>
                  </a:txBody>
                  <a:tcPr/>
                </a:tc>
                <a:tc>
                  <a:txBody>
                    <a:bodyPr/>
                    <a:lstStyle/>
                    <a:p>
                      <a:pPr algn="ctr"/>
                      <a:r>
                        <a:rPr lang="en-GB" sz="2000" b="1" dirty="0"/>
                        <a:t>0</a:t>
                      </a:r>
                    </a:p>
                  </a:txBody>
                  <a:tcPr/>
                </a:tc>
                <a:extLst>
                  <a:ext uri="{0D108BD9-81ED-4DB2-BD59-A6C34878D82A}">
                    <a16:rowId xmlns:a16="http://schemas.microsoft.com/office/drawing/2014/main" val="2077506560"/>
                  </a:ext>
                </a:extLst>
              </a:tr>
              <a:tr h="848366">
                <a:tc>
                  <a:txBody>
                    <a:bodyPr/>
                    <a:lstStyle/>
                    <a:p>
                      <a:r>
                        <a:rPr lang="en-GB" sz="2000" b="1" dirty="0"/>
                        <a:t>Patient Safety/quality/risk</a:t>
                      </a:r>
                    </a:p>
                  </a:txBody>
                  <a:tcPr/>
                </a:tc>
                <a:tc>
                  <a:txBody>
                    <a:bodyPr/>
                    <a:lstStyle/>
                    <a:p>
                      <a:pPr algn="ctr"/>
                      <a:r>
                        <a:rPr lang="en-GB" sz="2000" b="1" dirty="0"/>
                        <a:t>2</a:t>
                      </a:r>
                    </a:p>
                  </a:txBody>
                  <a:tcPr/>
                </a:tc>
                <a:tc>
                  <a:txBody>
                    <a:bodyPr/>
                    <a:lstStyle/>
                    <a:p>
                      <a:pPr algn="ctr"/>
                      <a:r>
                        <a:rPr lang="en-GB" sz="2000" b="1" dirty="0"/>
                        <a:t>1</a:t>
                      </a:r>
                    </a:p>
                  </a:txBody>
                  <a:tcPr/>
                </a:tc>
                <a:extLst>
                  <a:ext uri="{0D108BD9-81ED-4DB2-BD59-A6C34878D82A}">
                    <a16:rowId xmlns:a16="http://schemas.microsoft.com/office/drawing/2014/main" val="2622116413"/>
                  </a:ext>
                </a:extLst>
              </a:tr>
              <a:tr h="592714">
                <a:tc>
                  <a:txBody>
                    <a:bodyPr/>
                    <a:lstStyle/>
                    <a:p>
                      <a:r>
                        <a:rPr lang="en-GB" sz="2000" b="1" u="none" dirty="0"/>
                        <a:t>Staff safety/well-being</a:t>
                      </a:r>
                    </a:p>
                  </a:txBody>
                  <a:tcPr/>
                </a:tc>
                <a:tc>
                  <a:txBody>
                    <a:bodyPr/>
                    <a:lstStyle/>
                    <a:p>
                      <a:pPr algn="ctr"/>
                      <a:r>
                        <a:rPr lang="en-GB" sz="2000" b="1" u="none" dirty="0"/>
                        <a:t>13</a:t>
                      </a:r>
                    </a:p>
                  </a:txBody>
                  <a:tcPr/>
                </a:tc>
                <a:tc>
                  <a:txBody>
                    <a:bodyPr/>
                    <a:lstStyle/>
                    <a:p>
                      <a:pPr algn="ctr"/>
                      <a:r>
                        <a:rPr lang="en-GB" sz="2000" b="1" u="none" dirty="0"/>
                        <a:t>6</a:t>
                      </a:r>
                    </a:p>
                  </a:txBody>
                  <a:tcPr/>
                </a:tc>
                <a:extLst>
                  <a:ext uri="{0D108BD9-81ED-4DB2-BD59-A6C34878D82A}">
                    <a16:rowId xmlns:a16="http://schemas.microsoft.com/office/drawing/2014/main" val="2248346813"/>
                  </a:ext>
                </a:extLst>
              </a:tr>
              <a:tr h="491513">
                <a:tc>
                  <a:txBody>
                    <a:bodyPr/>
                    <a:lstStyle/>
                    <a:p>
                      <a:r>
                        <a:rPr lang="en-GB" sz="2000" b="1" dirty="0"/>
                        <a:t>Total</a:t>
                      </a:r>
                    </a:p>
                  </a:txBody>
                  <a:tcPr/>
                </a:tc>
                <a:tc>
                  <a:txBody>
                    <a:bodyPr/>
                    <a:lstStyle/>
                    <a:p>
                      <a:pPr algn="ctr"/>
                      <a:r>
                        <a:rPr lang="en-GB" sz="2000" b="1" dirty="0"/>
                        <a:t>30</a:t>
                      </a:r>
                    </a:p>
                  </a:txBody>
                  <a:tcPr/>
                </a:tc>
                <a:tc>
                  <a:txBody>
                    <a:bodyPr/>
                    <a:lstStyle/>
                    <a:p>
                      <a:pPr algn="ctr"/>
                      <a:r>
                        <a:rPr lang="en-GB" sz="2000" b="1" dirty="0"/>
                        <a:t>21</a:t>
                      </a:r>
                    </a:p>
                  </a:txBody>
                  <a:tcPr/>
                </a:tc>
                <a:extLst>
                  <a:ext uri="{0D108BD9-81ED-4DB2-BD59-A6C34878D82A}">
                    <a16:rowId xmlns:a16="http://schemas.microsoft.com/office/drawing/2014/main" val="2678241684"/>
                  </a:ext>
                </a:extLst>
              </a:tr>
            </a:tbl>
          </a:graphicData>
        </a:graphic>
      </p:graphicFrame>
    </p:spTree>
    <p:extLst>
      <p:ext uri="{BB962C8B-B14F-4D97-AF65-F5344CB8AC3E}">
        <p14:creationId xmlns:p14="http://schemas.microsoft.com/office/powerpoint/2010/main" val="904588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2BCBF4B-6A76-05E2-8970-CD006D7EB7A7}"/>
              </a:ext>
            </a:extLst>
          </p:cNvPr>
          <p:cNvGraphicFramePr>
            <a:graphicFrameLocks noGrp="1"/>
          </p:cNvGraphicFramePr>
          <p:nvPr>
            <p:extLst>
              <p:ext uri="{D42A27DB-BD31-4B8C-83A1-F6EECF244321}">
                <p14:modId xmlns:p14="http://schemas.microsoft.com/office/powerpoint/2010/main" val="1704429934"/>
              </p:ext>
            </p:extLst>
          </p:nvPr>
        </p:nvGraphicFramePr>
        <p:xfrm>
          <a:off x="667702" y="2134044"/>
          <a:ext cx="8552497" cy="2485582"/>
        </p:xfrm>
        <a:graphic>
          <a:graphicData uri="http://schemas.openxmlformats.org/drawingml/2006/table">
            <a:tbl>
              <a:tblPr firstRow="1" firstCol="1" lastRow="1" lastCol="1" bandRow="1" bandCol="1"/>
              <a:tblGrid>
                <a:gridCol w="2712629">
                  <a:extLst>
                    <a:ext uri="{9D8B030D-6E8A-4147-A177-3AD203B41FA5}">
                      <a16:colId xmlns:a16="http://schemas.microsoft.com/office/drawing/2014/main" val="148531560"/>
                    </a:ext>
                  </a:extLst>
                </a:gridCol>
                <a:gridCol w="5839868">
                  <a:extLst>
                    <a:ext uri="{9D8B030D-6E8A-4147-A177-3AD203B41FA5}">
                      <a16:colId xmlns:a16="http://schemas.microsoft.com/office/drawing/2014/main" val="2526752909"/>
                    </a:ext>
                  </a:extLst>
                </a:gridCol>
              </a:tblGrid>
              <a:tr h="404998">
                <a:tc>
                  <a:txBody>
                    <a:bodyPr/>
                    <a:lstStyle/>
                    <a:p>
                      <a:pPr marL="450215" algn="ctr">
                        <a:lnSpc>
                          <a:spcPct val="115000"/>
                        </a:lnSpc>
                        <a:spcBef>
                          <a:spcPts val="100"/>
                        </a:spcBef>
                        <a:spcAft>
                          <a:spcPts val="1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Report title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215" algn="ctr">
                        <a:lnSpc>
                          <a:spcPct val="115000"/>
                        </a:lnSpc>
                        <a:spcAft>
                          <a:spcPts val="600"/>
                        </a:spcAft>
                        <a:tabLst>
                          <a:tab pos="2637155" algn="ctr"/>
                          <a:tab pos="5274310" algn="r"/>
                        </a:tabLst>
                      </a:pPr>
                      <a:r>
                        <a:rPr lang="en-GB" sz="1100">
                          <a:effectLst/>
                          <a:latin typeface="Calibri" panose="020F0502020204030204" pitchFamily="34" charset="0"/>
                          <a:ea typeface="Calibri" panose="020F0502020204030204" pitchFamily="34" charset="0"/>
                          <a:cs typeface="Times New Roman" panose="02020603050405020304" pitchFamily="18" charset="0"/>
                        </a:rPr>
                        <a:t>Improving FTSU at Moorfields </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1134617"/>
                  </a:ext>
                </a:extLst>
              </a:tr>
              <a:tr h="404998">
                <a:tc>
                  <a:txBody>
                    <a:bodyPr/>
                    <a:lstStyle/>
                    <a:p>
                      <a:pPr marL="450215" algn="ctr">
                        <a:lnSpc>
                          <a:spcPct val="115000"/>
                        </a:lnSpc>
                        <a:spcBef>
                          <a:spcPts val="100"/>
                        </a:spcBef>
                        <a:spcAft>
                          <a:spcPts val="1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Report from </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215" algn="ctr">
                        <a:lnSpc>
                          <a:spcPct val="115000"/>
                        </a:lnSpc>
                        <a:spcAft>
                          <a:spcPts val="600"/>
                        </a:spcAft>
                        <a:tabLst>
                          <a:tab pos="2637155" algn="ctr"/>
                          <a:tab pos="5274310" algn="r"/>
                        </a:tabLst>
                      </a:pPr>
                      <a:r>
                        <a:rPr lang="en-GB" sz="1100">
                          <a:effectLst/>
                          <a:latin typeface="Calibri" panose="020F0502020204030204" pitchFamily="34" charset="0"/>
                          <a:ea typeface="Calibri" panose="020F0502020204030204" pitchFamily="34" charset="0"/>
                          <a:cs typeface="Times New Roman" panose="02020603050405020304" pitchFamily="18" charset="0"/>
                        </a:rPr>
                        <a:t>Sheila Adam, Chief Nurse and Director of Allied Professionals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5903926"/>
                  </a:ext>
                </a:extLst>
              </a:tr>
              <a:tr h="404998">
                <a:tc>
                  <a:txBody>
                    <a:bodyPr/>
                    <a:lstStyle/>
                    <a:p>
                      <a:pPr marL="450215" algn="ctr">
                        <a:lnSpc>
                          <a:spcPct val="115000"/>
                        </a:lnSpc>
                        <a:spcBef>
                          <a:spcPts val="100"/>
                        </a:spcBef>
                        <a:spcAft>
                          <a:spcPts val="1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Prepared by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215" algn="ctr">
                        <a:lnSpc>
                          <a:spcPct val="115000"/>
                        </a:lnSpc>
                        <a:spcAft>
                          <a:spcPts val="600"/>
                        </a:spcAft>
                      </a:pPr>
                      <a:r>
                        <a:rPr lang="en-GB" sz="1100">
                          <a:effectLst/>
                          <a:latin typeface="Calibri" panose="020F0502020204030204" pitchFamily="34" charset="0"/>
                          <a:ea typeface="Calibri" panose="020F0502020204030204" pitchFamily="34" charset="0"/>
                          <a:cs typeface="Times New Roman" panose="02020603050405020304" pitchFamily="18" charset="0"/>
                        </a:rPr>
                        <a:t>Sheila Adam, Chief Nurse and Director of Allied Professionals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1930194"/>
                  </a:ext>
                </a:extLst>
              </a:tr>
              <a:tr h="1270588">
                <a:tc>
                  <a:txBody>
                    <a:bodyPr/>
                    <a:lstStyle/>
                    <a:p>
                      <a:pPr marL="450215" algn="ctr">
                        <a:lnSpc>
                          <a:spcPct val="115000"/>
                        </a:lnSpc>
                        <a:spcBef>
                          <a:spcPts val="100"/>
                        </a:spcBef>
                        <a:spcAft>
                          <a:spcPts val="1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Link to strategic objectives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215" algn="ctr">
                        <a:lnSpc>
                          <a:spcPct val="115000"/>
                        </a:lnSpc>
                        <a:spcAft>
                          <a:spcPts val="600"/>
                        </a:spcAft>
                        <a:tabLst>
                          <a:tab pos="2637155" algn="ctr"/>
                          <a:tab pos="5274310" algn="r"/>
                        </a:tabLst>
                      </a:pPr>
                      <a:r>
                        <a:rPr lang="en-GB" sz="1100" dirty="0">
                          <a:effectLst/>
                          <a:latin typeface="Calibri" panose="020F0502020204030204" pitchFamily="34" charset="0"/>
                          <a:ea typeface="Calibri" panose="020F0502020204030204" pitchFamily="34" charset="0"/>
                          <a:cs typeface="Times New Roman" panose="02020603050405020304" pitchFamily="18" charset="0"/>
                        </a:rPr>
                        <a:t>This work links to Working together - we will collaborate with one another as individuals, in our teams, with our patients and our partners</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8008546"/>
                  </a:ext>
                </a:extLst>
              </a:tr>
            </a:tbl>
          </a:graphicData>
        </a:graphic>
      </p:graphicFrame>
    </p:spTree>
    <p:extLst>
      <p:ext uri="{BB962C8B-B14F-4D97-AF65-F5344CB8AC3E}">
        <p14:creationId xmlns:p14="http://schemas.microsoft.com/office/powerpoint/2010/main" val="668033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832ACA9B-CC1D-BC3C-3113-D931E4E7389C}"/>
              </a:ext>
            </a:extLst>
          </p:cNvPr>
          <p:cNvSpPr txBox="1"/>
          <p:nvPr/>
        </p:nvSpPr>
        <p:spPr>
          <a:xfrm>
            <a:off x="438149" y="1731647"/>
            <a:ext cx="8963025" cy="4607415"/>
          </a:xfrm>
          <a:prstGeom prst="rect">
            <a:avLst/>
          </a:prstGeom>
          <a:noFill/>
          <a:ln>
            <a:solidFill>
              <a:schemeClr val="tx1"/>
            </a:solidFill>
          </a:ln>
        </p:spPr>
        <p:txBody>
          <a:bodyPr wrap="square">
            <a:spAutoFit/>
          </a:bodyPr>
          <a:lstStyle/>
          <a:p>
            <a:pPr marL="450215" algn="just">
              <a:spcAft>
                <a:spcPts val="600"/>
              </a:spcAft>
            </a:pPr>
            <a:r>
              <a:rPr lang="en-GB" sz="1400" b="1" dirty="0">
                <a:effectLst/>
                <a:latin typeface="Calibri" panose="020F0502020204030204" pitchFamily="34" charset="0"/>
                <a:ea typeface="Calibri" panose="020F0502020204030204" pitchFamily="34" charset="0"/>
              </a:rPr>
              <a:t>Executive summary</a:t>
            </a:r>
            <a:endParaRPr lang="en-GB" sz="1600" dirty="0">
              <a:effectLst/>
              <a:latin typeface="Arial" panose="020B0604020202020204" pitchFamily="34" charset="0"/>
              <a:ea typeface="Calibri" panose="020F0502020204030204" pitchFamily="34" charset="0"/>
            </a:endParaRPr>
          </a:p>
          <a:p>
            <a:pPr marL="450215" algn="just">
              <a:lnSpc>
                <a:spcPct val="115000"/>
              </a:lnSpc>
              <a:spcAft>
                <a:spcPts val="600"/>
              </a:spcAft>
            </a:pPr>
            <a:r>
              <a:rPr lang="en-GB" sz="1400" dirty="0">
                <a:effectLst/>
                <a:latin typeface="Calibri" panose="020F0502020204030204" pitchFamily="34" charset="0"/>
                <a:ea typeface="Calibri" panose="020F0502020204030204" pitchFamily="34" charset="0"/>
              </a:rPr>
              <a:t>Freedom to Speak up is an essential part of building a more open culture, in which leadership </a:t>
            </a:r>
            <a:r>
              <a:rPr lang="en-GB" sz="1400" dirty="0">
                <a:latin typeface="Calibri" panose="020F0502020204030204" pitchFamily="34" charset="0"/>
              </a:rPr>
              <a:t>encourages learning and improvement.  It leads to: </a:t>
            </a:r>
          </a:p>
          <a:p>
            <a:pPr marL="342900" lvl="0" indent="-342900" algn="just">
              <a:lnSpc>
                <a:spcPct val="115000"/>
              </a:lnSpc>
              <a:buFont typeface="Symbol" panose="05050102010706020507" pitchFamily="18" charset="2"/>
              <a:buChar char=""/>
            </a:pPr>
            <a:r>
              <a:rPr lang="en-GB" sz="1400" dirty="0">
                <a:latin typeface="Calibri" panose="020F0502020204030204" pitchFamily="34" charset="0"/>
              </a:rPr>
              <a:t>safer care and treatment </a:t>
            </a:r>
          </a:p>
          <a:p>
            <a:pPr marL="342900" lvl="0" indent="-342900" algn="just">
              <a:lnSpc>
                <a:spcPct val="115000"/>
              </a:lnSpc>
              <a:buFont typeface="Symbol" panose="05050102010706020507" pitchFamily="18" charset="2"/>
              <a:buChar char=""/>
            </a:pPr>
            <a:r>
              <a:rPr lang="en-GB" sz="1400" dirty="0">
                <a:latin typeface="Calibri" panose="020F0502020204030204" pitchFamily="34" charset="0"/>
              </a:rPr>
              <a:t>improved patient experience</a:t>
            </a:r>
          </a:p>
          <a:p>
            <a:pPr marL="342900" lvl="0" indent="-342900" algn="just">
              <a:lnSpc>
                <a:spcPct val="115000"/>
              </a:lnSpc>
              <a:spcAft>
                <a:spcPts val="600"/>
              </a:spcAft>
              <a:buFont typeface="Symbol" panose="05050102010706020507" pitchFamily="18" charset="2"/>
              <a:buChar char=""/>
            </a:pPr>
            <a:r>
              <a:rPr lang="en-GB" sz="1400" dirty="0">
                <a:latin typeface="Calibri" panose="020F0502020204030204" pitchFamily="34" charset="0"/>
              </a:rPr>
              <a:t>greater staff satisfaction and performance </a:t>
            </a:r>
          </a:p>
          <a:p>
            <a:pPr marL="450215" algn="just">
              <a:lnSpc>
                <a:spcPct val="115000"/>
              </a:lnSpc>
              <a:spcAft>
                <a:spcPts val="600"/>
              </a:spcAft>
            </a:pPr>
            <a:r>
              <a:rPr lang="en-GB" sz="1400" dirty="0">
                <a:latin typeface="Calibri" panose="020F0502020204030204" pitchFamily="34" charset="0"/>
              </a:rPr>
              <a:t>The Board is aware of and prioritises the importance of this open culture and improving freedom to speak up and supports our staff to:</a:t>
            </a:r>
          </a:p>
          <a:p>
            <a:pPr marL="342900" lvl="0" indent="-342900" algn="just">
              <a:lnSpc>
                <a:spcPct val="115000"/>
              </a:lnSpc>
              <a:spcAft>
                <a:spcPts val="600"/>
              </a:spcAft>
              <a:buFont typeface="Symbol" panose="05050102010706020507" pitchFamily="18" charset="2"/>
              <a:buChar char=""/>
              <a:tabLst>
                <a:tab pos="457200" algn="l"/>
              </a:tabLst>
            </a:pPr>
            <a:r>
              <a:rPr lang="en-GB" sz="1400" dirty="0">
                <a:latin typeface="Calibri" panose="020F0502020204030204" pitchFamily="34" charset="0"/>
              </a:rPr>
              <a:t>feel confidence to speak up </a:t>
            </a:r>
          </a:p>
          <a:p>
            <a:pPr marL="342900" lvl="0" indent="-342900" algn="just">
              <a:lnSpc>
                <a:spcPct val="115000"/>
              </a:lnSpc>
              <a:spcAft>
                <a:spcPts val="600"/>
              </a:spcAft>
              <a:buFont typeface="Symbol" panose="05050102010706020507" pitchFamily="18" charset="2"/>
              <a:buChar char=""/>
              <a:tabLst>
                <a:tab pos="457200" algn="l"/>
              </a:tabLst>
            </a:pPr>
            <a:r>
              <a:rPr lang="en-GB" sz="1400" dirty="0">
                <a:latin typeface="Calibri" panose="020F0502020204030204" pitchFamily="34" charset="0"/>
              </a:rPr>
              <a:t>feel that speaking up will result in change </a:t>
            </a:r>
          </a:p>
          <a:p>
            <a:pPr marL="342900" lvl="0" indent="-342900" algn="just">
              <a:lnSpc>
                <a:spcPct val="115000"/>
              </a:lnSpc>
              <a:spcAft>
                <a:spcPts val="600"/>
              </a:spcAft>
              <a:buFont typeface="Symbol" panose="05050102010706020507" pitchFamily="18" charset="2"/>
              <a:buChar char=""/>
              <a:tabLst>
                <a:tab pos="457200" algn="l"/>
              </a:tabLst>
            </a:pPr>
            <a:r>
              <a:rPr lang="en-GB" sz="1400" dirty="0">
                <a:latin typeface="Calibri" panose="020F0502020204030204" pitchFamily="34" charset="0"/>
              </a:rPr>
              <a:t>feel that speaking up will not result in disadvantage</a:t>
            </a:r>
          </a:p>
          <a:p>
            <a:pPr marL="450215" algn="just">
              <a:lnSpc>
                <a:spcPct val="115000"/>
              </a:lnSpc>
              <a:spcAft>
                <a:spcPts val="600"/>
              </a:spcAft>
            </a:pPr>
            <a:r>
              <a:rPr lang="en-GB" sz="1400" dirty="0">
                <a:latin typeface="Calibri" panose="020F0502020204030204" pitchFamily="34" charset="0"/>
              </a:rPr>
              <a:t>The Peer review report in January 2023 identified areas for improvement for Moorfields including structure, culture and processes. We have built an improvement delivery plan in response to this, working on a co-created approach to review of the model with our staff, development of training for managers and staff, and building enhanced data with triangulation to support reporting.</a:t>
            </a:r>
          </a:p>
          <a:p>
            <a:r>
              <a:rPr lang="en-GB" sz="1400" dirty="0">
                <a:latin typeface="Calibri" panose="020F0502020204030204" pitchFamily="34" charset="0"/>
              </a:rPr>
              <a:t>Ongoing FTSU work continues with 30 concerns raised to our current guardians between January and March 2023</a:t>
            </a:r>
          </a:p>
        </p:txBody>
      </p:sp>
    </p:spTree>
    <p:extLst>
      <p:ext uri="{BB962C8B-B14F-4D97-AF65-F5344CB8AC3E}">
        <p14:creationId xmlns:p14="http://schemas.microsoft.com/office/powerpoint/2010/main" val="56238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4C7514D-5710-4188-8322-0BDF7846B1A7}"/>
              </a:ext>
            </a:extLst>
          </p:cNvPr>
          <p:cNvGraphicFramePr>
            <a:graphicFrameLocks noGrp="1"/>
          </p:cNvGraphicFramePr>
          <p:nvPr>
            <p:extLst>
              <p:ext uri="{D42A27DB-BD31-4B8C-83A1-F6EECF244321}">
                <p14:modId xmlns:p14="http://schemas.microsoft.com/office/powerpoint/2010/main" val="3384855453"/>
              </p:ext>
            </p:extLst>
          </p:nvPr>
        </p:nvGraphicFramePr>
        <p:xfrm>
          <a:off x="688022" y="1772570"/>
          <a:ext cx="8646477" cy="4323431"/>
        </p:xfrm>
        <a:graphic>
          <a:graphicData uri="http://schemas.openxmlformats.org/drawingml/2006/table">
            <a:tbl>
              <a:tblPr firstRow="1" firstCol="1" lastRow="1" lastCol="1" bandRow="1" bandCol="1"/>
              <a:tblGrid>
                <a:gridCol w="1732882">
                  <a:extLst>
                    <a:ext uri="{9D8B030D-6E8A-4147-A177-3AD203B41FA5}">
                      <a16:colId xmlns:a16="http://schemas.microsoft.com/office/drawing/2014/main" val="1295256329"/>
                    </a:ext>
                  </a:extLst>
                </a:gridCol>
                <a:gridCol w="274685">
                  <a:extLst>
                    <a:ext uri="{9D8B030D-6E8A-4147-A177-3AD203B41FA5}">
                      <a16:colId xmlns:a16="http://schemas.microsoft.com/office/drawing/2014/main" val="660398920"/>
                    </a:ext>
                  </a:extLst>
                </a:gridCol>
                <a:gridCol w="1689682">
                  <a:extLst>
                    <a:ext uri="{9D8B030D-6E8A-4147-A177-3AD203B41FA5}">
                      <a16:colId xmlns:a16="http://schemas.microsoft.com/office/drawing/2014/main" val="289624021"/>
                    </a:ext>
                  </a:extLst>
                </a:gridCol>
                <a:gridCol w="330112">
                  <a:extLst>
                    <a:ext uri="{9D8B030D-6E8A-4147-A177-3AD203B41FA5}">
                      <a16:colId xmlns:a16="http://schemas.microsoft.com/office/drawing/2014/main" val="2399814323"/>
                    </a:ext>
                  </a:extLst>
                </a:gridCol>
                <a:gridCol w="1645667">
                  <a:extLst>
                    <a:ext uri="{9D8B030D-6E8A-4147-A177-3AD203B41FA5}">
                      <a16:colId xmlns:a16="http://schemas.microsoft.com/office/drawing/2014/main" val="2590775589"/>
                    </a:ext>
                  </a:extLst>
                </a:gridCol>
                <a:gridCol w="735075">
                  <a:extLst>
                    <a:ext uri="{9D8B030D-6E8A-4147-A177-3AD203B41FA5}">
                      <a16:colId xmlns:a16="http://schemas.microsoft.com/office/drawing/2014/main" val="3998326758"/>
                    </a:ext>
                  </a:extLst>
                </a:gridCol>
                <a:gridCol w="1240704">
                  <a:extLst>
                    <a:ext uri="{9D8B030D-6E8A-4147-A177-3AD203B41FA5}">
                      <a16:colId xmlns:a16="http://schemas.microsoft.com/office/drawing/2014/main" val="2984730752"/>
                    </a:ext>
                  </a:extLst>
                </a:gridCol>
                <a:gridCol w="997670">
                  <a:extLst>
                    <a:ext uri="{9D8B030D-6E8A-4147-A177-3AD203B41FA5}">
                      <a16:colId xmlns:a16="http://schemas.microsoft.com/office/drawing/2014/main" val="3547815128"/>
                    </a:ext>
                  </a:extLst>
                </a:gridCol>
              </a:tblGrid>
              <a:tr h="1174682">
                <a:tc gridSpan="8">
                  <a:txBody>
                    <a:bodyPr/>
                    <a:lstStyle/>
                    <a:p>
                      <a:pPr marL="450215">
                        <a:lnSpc>
                          <a:spcPct val="115000"/>
                        </a:lnSpc>
                        <a:spcAft>
                          <a:spcPts val="600"/>
                        </a:spcAft>
                      </a:pPr>
                      <a:r>
                        <a:rPr lang="en-GB" sz="1600" b="1">
                          <a:effectLst/>
                          <a:latin typeface="Calibri" panose="020F0502020204030204" pitchFamily="34" charset="0"/>
                          <a:ea typeface="Calibri" panose="020F0502020204030204" pitchFamily="34" charset="0"/>
                          <a:cs typeface="Times New Roman" panose="02020603050405020304" pitchFamily="18" charset="0"/>
                        </a:rPr>
                        <a:t> Quality implications</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p>
                      <a:pPr marL="450215">
                        <a:lnSpc>
                          <a:spcPct val="115000"/>
                        </a:lnSpc>
                        <a:spcAft>
                          <a:spcPts val="600"/>
                        </a:spcAft>
                      </a:pPr>
                      <a:r>
                        <a:rPr lang="en-GB" sz="1600">
                          <a:effectLst/>
                          <a:latin typeface="Calibri" panose="020F0502020204030204" pitchFamily="34" charset="0"/>
                          <a:ea typeface="Calibri" panose="020F0502020204030204" pitchFamily="34" charset="0"/>
                          <a:cs typeface="Times New Roman" panose="02020603050405020304" pitchFamily="18" charset="0"/>
                        </a:rPr>
                        <a:t>As above, an open learning and improvement culture improves patient and staff satisfaction and the ability to achieve excellence in care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11825233"/>
                  </a:ext>
                </a:extLst>
              </a:tr>
              <a:tr h="822034">
                <a:tc gridSpan="8">
                  <a:txBody>
                    <a:bodyPr/>
                    <a:lstStyle/>
                    <a:p>
                      <a:pPr marL="450215">
                        <a:lnSpc>
                          <a:spcPct val="115000"/>
                        </a:lnSpc>
                        <a:spcAft>
                          <a:spcPts val="600"/>
                        </a:spcAft>
                      </a:pPr>
                      <a:r>
                        <a:rPr lang="en-GB" sz="1600" b="1">
                          <a:effectLst/>
                          <a:latin typeface="Calibri" panose="020F0502020204030204" pitchFamily="34" charset="0"/>
                          <a:ea typeface="Calibri" panose="020F0502020204030204" pitchFamily="34" charset="0"/>
                          <a:cs typeface="Times New Roman" panose="02020603050405020304" pitchFamily="18" charset="0"/>
                        </a:rPr>
                        <a:t>Financial implications</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p>
                      <a:pPr marL="450215">
                        <a:lnSpc>
                          <a:spcPct val="115000"/>
                        </a:lnSpc>
                        <a:spcAft>
                          <a:spcPts val="600"/>
                        </a:spcAft>
                      </a:pPr>
                      <a:r>
                        <a:rPr lang="en-GB" sz="1600">
                          <a:effectLst/>
                          <a:latin typeface="Calibri" panose="020F0502020204030204" pitchFamily="34" charset="0"/>
                          <a:ea typeface="Calibri" panose="020F0502020204030204" pitchFamily="34" charset="0"/>
                          <a:cs typeface="Times New Roman" panose="02020603050405020304" pitchFamily="18" charset="0"/>
                        </a:rPr>
                        <a:t>No specific financial implications.</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36812980"/>
                  </a:ext>
                </a:extLst>
              </a:tr>
              <a:tr h="1174682">
                <a:tc gridSpan="8">
                  <a:txBody>
                    <a:bodyPr/>
                    <a:lstStyle/>
                    <a:p>
                      <a:pPr marL="450215">
                        <a:lnSpc>
                          <a:spcPct val="115000"/>
                        </a:lnSpc>
                        <a:spcAft>
                          <a:spcPts val="600"/>
                        </a:spcAft>
                      </a:pPr>
                      <a:r>
                        <a:rPr lang="en-GB" sz="1600" b="1">
                          <a:effectLst/>
                          <a:latin typeface="Calibri" panose="020F0502020204030204" pitchFamily="34" charset="0"/>
                          <a:ea typeface="Calibri" panose="020F0502020204030204" pitchFamily="34" charset="0"/>
                          <a:cs typeface="Times New Roman" panose="02020603050405020304" pitchFamily="18" charset="0"/>
                        </a:rPr>
                        <a:t>Risk implications</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p>
                      <a:pPr marL="450215">
                        <a:lnSpc>
                          <a:spcPct val="115000"/>
                        </a:lnSpc>
                        <a:spcAft>
                          <a:spcPts val="600"/>
                        </a:spcAft>
                      </a:pPr>
                      <a:r>
                        <a:rPr lang="en-GB" sz="1600">
                          <a:effectLst/>
                          <a:latin typeface="Calibri" panose="020F0502020204030204" pitchFamily="34" charset="0"/>
                          <a:ea typeface="Calibri" panose="020F0502020204030204" pitchFamily="34" charset="0"/>
                          <a:cs typeface="Times New Roman" panose="02020603050405020304" pitchFamily="18" charset="0"/>
                        </a:rPr>
                        <a:t>Failure to support improvement in freedom to speak up will impact on patient and staff satisfaction and the quality of care </a:t>
                      </a:r>
                      <a:endParaRPr lang="en-GB" sz="18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90372667"/>
                  </a:ext>
                </a:extLst>
              </a:tr>
              <a:tr h="822034">
                <a:tc gridSpan="8">
                  <a:txBody>
                    <a:bodyPr/>
                    <a:lstStyle/>
                    <a:p>
                      <a:pPr marL="450215">
                        <a:lnSpc>
                          <a:spcPct val="115000"/>
                        </a:lnSpc>
                        <a:spcAft>
                          <a:spcPts val="60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Action required/recommendation</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p>
                      <a:pPr marL="450215" algn="just">
                        <a:lnSpc>
                          <a:spcPct val="115000"/>
                        </a:lnSpc>
                        <a:spcAft>
                          <a:spcPts val="6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The Board is asked to endorse the approach to improving freedom to speak up</a:t>
                      </a:r>
                      <a:endParaRPr lang="en-GB" sz="18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77423113"/>
                  </a:ext>
                </a:extLst>
              </a:tr>
              <a:tr h="329999">
                <a:tc>
                  <a:txBody>
                    <a:bodyPr/>
                    <a:lstStyle/>
                    <a:p>
                      <a:pPr marL="36195" algn="r">
                        <a:lnSpc>
                          <a:spcPct val="115000"/>
                        </a:lnSpc>
                        <a:spcAft>
                          <a:spcPts val="6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For assurance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215">
                        <a:lnSpc>
                          <a:spcPct val="115000"/>
                        </a:lnSpc>
                        <a:spcAft>
                          <a:spcPts val="6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 </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6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For decision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215">
                        <a:lnSpc>
                          <a:spcPct val="115000"/>
                        </a:lnSpc>
                        <a:spcAft>
                          <a:spcPts val="6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 </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6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For discussion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215" marR="0" lvl="0" indent="0" algn="l" defTabSz="914400" rtl="0" eaLnBrk="1" fontAlgn="auto" latinLnBrk="0" hangingPunct="1">
                        <a:lnSpc>
                          <a:spcPct val="115000"/>
                        </a:lnSpc>
                        <a:spcBef>
                          <a:spcPts val="0"/>
                        </a:spcBef>
                        <a:spcAft>
                          <a:spcPts val="600"/>
                        </a:spcAft>
                        <a:buClrTx/>
                        <a:buSzTx/>
                        <a:buFontTx/>
                        <a:buNone/>
                        <a:tabLst/>
                        <a:defRPr/>
                      </a:pPr>
                      <a:r>
                        <a:rPr lang="en-GB" sz="1100" b="1" dirty="0">
                          <a:effectLst/>
                          <a:latin typeface="Calibri" panose="020F0502020204030204" pitchFamily="34" charset="0"/>
                          <a:ea typeface="Calibri" panose="020F0502020204030204" pitchFamily="34" charset="0"/>
                          <a:cs typeface="Times New Roman" panose="02020603050405020304" pitchFamily="18" charset="0"/>
                        </a:rPr>
                        <a:t>X</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15000"/>
                        </a:lnSpc>
                        <a:spcAft>
                          <a:spcPts val="6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To note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0215">
                        <a:lnSpc>
                          <a:spcPct val="115000"/>
                        </a:lnSpc>
                        <a:spcAft>
                          <a:spcPts val="6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X</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192863"/>
                  </a:ext>
                </a:extLst>
              </a:tr>
            </a:tbl>
          </a:graphicData>
        </a:graphic>
      </p:graphicFrame>
    </p:spTree>
    <p:extLst>
      <p:ext uri="{BB962C8B-B14F-4D97-AF65-F5344CB8AC3E}">
        <p14:creationId xmlns:p14="http://schemas.microsoft.com/office/powerpoint/2010/main" val="588721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38493-5735-9D99-BCAB-ED066CD41390}"/>
              </a:ext>
            </a:extLst>
          </p:cNvPr>
          <p:cNvSpPr>
            <a:spLocks noGrp="1"/>
          </p:cNvSpPr>
          <p:nvPr>
            <p:ph type="ctrTitle"/>
          </p:nvPr>
        </p:nvSpPr>
        <p:spPr>
          <a:xfrm>
            <a:off x="377190" y="2310036"/>
            <a:ext cx="8663940" cy="1712148"/>
          </a:xfrm>
        </p:spPr>
        <p:txBody>
          <a:bodyPr>
            <a:normAutofit fontScale="90000"/>
          </a:bodyPr>
          <a:lstStyle/>
          <a:p>
            <a:pPr algn="ctr"/>
            <a:r>
              <a:rPr lang="en-US" sz="5400" dirty="0">
                <a:latin typeface="Arial"/>
                <a:ea typeface="+mn-ea"/>
                <a:cs typeface="+mn-cs"/>
              </a:rPr>
              <a:t>Improving Freedom to Speak Up at Moorfields</a:t>
            </a:r>
            <a:br>
              <a:rPr lang="en-US" sz="5400" dirty="0">
                <a:latin typeface="Arial"/>
                <a:ea typeface="+mn-ea"/>
                <a:cs typeface="+mn-cs"/>
              </a:rPr>
            </a:br>
            <a:br>
              <a:rPr kumimoji="0" lang="en-US" sz="5400" b="1" i="0" u="none" strike="noStrike" kern="1200" cap="none" spc="0" normalizeH="0" baseline="0" noProof="0" dirty="0">
                <a:ln>
                  <a:noFill/>
                </a:ln>
                <a:solidFill>
                  <a:srgbClr val="00468A"/>
                </a:solidFill>
                <a:effectLst/>
                <a:uLnTx/>
                <a:uFillTx/>
                <a:latin typeface="Arial"/>
                <a:ea typeface="+mn-ea"/>
                <a:cs typeface="Arial"/>
              </a:rPr>
            </a:br>
            <a:r>
              <a:rPr kumimoji="0" lang="en-US" sz="2400" b="1" i="0" u="none" strike="noStrike" kern="1200" cap="none" spc="0" normalizeH="0" baseline="0" noProof="0" dirty="0">
                <a:ln>
                  <a:noFill/>
                </a:ln>
                <a:solidFill>
                  <a:srgbClr val="00468A"/>
                </a:solidFill>
                <a:effectLst/>
                <a:uLnTx/>
                <a:uFillTx/>
                <a:latin typeface="Arial"/>
                <a:ea typeface="+mn-ea"/>
                <a:cs typeface="Arial"/>
              </a:rPr>
              <a:t>Sheila Adam, Chief Nurse and Director of Allied Professionals</a:t>
            </a:r>
            <a:endParaRPr lang="en-GB" sz="4800" dirty="0"/>
          </a:p>
        </p:txBody>
      </p:sp>
      <p:sp>
        <p:nvSpPr>
          <p:cNvPr id="4" name="Subtitle 3">
            <a:extLst>
              <a:ext uri="{FF2B5EF4-FFF2-40B4-BE49-F238E27FC236}">
                <a16:creationId xmlns:a16="http://schemas.microsoft.com/office/drawing/2014/main" id="{2A8A7A19-5874-BFB7-63C3-F816E01A8BAA}"/>
              </a:ext>
            </a:extLst>
          </p:cNvPr>
          <p:cNvSpPr>
            <a:spLocks noGrp="1"/>
          </p:cNvSpPr>
          <p:nvPr>
            <p:ph type="subTitle" idx="1"/>
          </p:nvPr>
        </p:nvSpPr>
        <p:spPr>
          <a:xfrm>
            <a:off x="514350" y="5689596"/>
            <a:ext cx="4679950" cy="400110"/>
          </a:xfrm>
        </p:spPr>
        <p:txBody>
          <a:bodyPr/>
          <a:lstStyle/>
          <a:p>
            <a:r>
              <a:rPr lang="en-US" dirty="0"/>
              <a:t>May 2023</a:t>
            </a:r>
          </a:p>
        </p:txBody>
      </p:sp>
    </p:spTree>
    <p:extLst>
      <p:ext uri="{BB962C8B-B14F-4D97-AF65-F5344CB8AC3E}">
        <p14:creationId xmlns:p14="http://schemas.microsoft.com/office/powerpoint/2010/main" val="1720041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DA9CF3-236E-5E47-988F-414DA9C0A71D}"/>
              </a:ext>
            </a:extLst>
          </p:cNvPr>
          <p:cNvSpPr>
            <a:spLocks noGrp="1"/>
          </p:cNvSpPr>
          <p:nvPr>
            <p:ph sz="quarter" idx="10"/>
          </p:nvPr>
        </p:nvSpPr>
        <p:spPr>
          <a:xfrm>
            <a:off x="1536191" y="1343502"/>
            <a:ext cx="10203863" cy="4006264"/>
          </a:xfrm>
        </p:spPr>
        <p:txBody>
          <a:bodyPr/>
          <a:lstStyle/>
          <a:p>
            <a:r>
              <a:rPr lang="en-US" sz="4400" dirty="0">
                <a:solidFill>
                  <a:srgbClr val="00468A"/>
                </a:solidFill>
              </a:rPr>
              <a:t>Contents</a:t>
            </a:r>
          </a:p>
          <a:p>
            <a:pPr marL="742950" indent="-742950">
              <a:buFont typeface="+mj-lt"/>
              <a:buAutoNum type="arabicPeriod"/>
            </a:pPr>
            <a:endParaRPr lang="en-US" sz="3200" dirty="0"/>
          </a:p>
          <a:p>
            <a:pPr marL="742950" indent="-742950">
              <a:buFont typeface="+mj-lt"/>
              <a:buAutoNum type="arabicPeriod"/>
            </a:pPr>
            <a:r>
              <a:rPr lang="en-US" sz="3200" dirty="0"/>
              <a:t>The importance of Freedom to Speak Up (FTSU) at Moorfields</a:t>
            </a:r>
          </a:p>
          <a:p>
            <a:pPr marL="742950" indent="-742950">
              <a:buFont typeface="+mj-lt"/>
              <a:buAutoNum type="arabicPeriod"/>
            </a:pPr>
            <a:r>
              <a:rPr lang="en-US" sz="3200" dirty="0"/>
              <a:t>Peer review of our current FTSU arrangements</a:t>
            </a:r>
          </a:p>
          <a:p>
            <a:pPr marL="742950" indent="-742950">
              <a:buFont typeface="+mj-lt"/>
              <a:buAutoNum type="arabicPeriod"/>
            </a:pPr>
            <a:r>
              <a:rPr lang="en-US" sz="3200" dirty="0"/>
              <a:t>Working to establish and embed a culture of confidence in speaking up</a:t>
            </a:r>
          </a:p>
          <a:p>
            <a:pPr marL="742950" indent="-742950">
              <a:buFont typeface="+mj-lt"/>
              <a:buAutoNum type="arabicPeriod"/>
            </a:pPr>
            <a:r>
              <a:rPr lang="en-US" sz="3200" dirty="0"/>
              <a:t>Delivering Improvements</a:t>
            </a:r>
          </a:p>
          <a:p>
            <a:pPr marL="742950" indent="-742950">
              <a:buFont typeface="+mj-lt"/>
              <a:buAutoNum type="arabicPeriod"/>
            </a:pPr>
            <a:endParaRPr lang="en-US" sz="4000" dirty="0">
              <a:solidFill>
                <a:srgbClr val="00468A"/>
              </a:solidFill>
            </a:endParaRPr>
          </a:p>
        </p:txBody>
      </p:sp>
    </p:spTree>
    <p:extLst>
      <p:ext uri="{BB962C8B-B14F-4D97-AF65-F5344CB8AC3E}">
        <p14:creationId xmlns:p14="http://schemas.microsoft.com/office/powerpoint/2010/main" val="249222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DA9CF3-236E-5E47-988F-414DA9C0A71D}"/>
              </a:ext>
            </a:extLst>
          </p:cNvPr>
          <p:cNvSpPr>
            <a:spLocks noGrp="1"/>
          </p:cNvSpPr>
          <p:nvPr>
            <p:ph sz="quarter" idx="10"/>
          </p:nvPr>
        </p:nvSpPr>
        <p:spPr>
          <a:xfrm>
            <a:off x="1881187" y="1983582"/>
            <a:ext cx="9673699" cy="2890837"/>
          </a:xfrm>
        </p:spPr>
        <p:txBody>
          <a:bodyPr/>
          <a:lstStyle/>
          <a:p>
            <a:r>
              <a:rPr lang="en-US" sz="5400" dirty="0"/>
              <a:t>The importance of FTSU at Moorfields</a:t>
            </a:r>
            <a:endParaRPr lang="en-US" sz="5400" dirty="0">
              <a:solidFill>
                <a:srgbClr val="00468A"/>
              </a:solidFill>
            </a:endParaRPr>
          </a:p>
        </p:txBody>
      </p:sp>
      <p:sp>
        <p:nvSpPr>
          <p:cNvPr id="3" name="TextBox 2">
            <a:extLst>
              <a:ext uri="{FF2B5EF4-FFF2-40B4-BE49-F238E27FC236}">
                <a16:creationId xmlns:a16="http://schemas.microsoft.com/office/drawing/2014/main" id="{7401D67B-59BA-4EB6-2100-36A971B90E0B}"/>
              </a:ext>
            </a:extLst>
          </p:cNvPr>
          <p:cNvSpPr txBox="1"/>
          <p:nvPr/>
        </p:nvSpPr>
        <p:spPr>
          <a:xfrm>
            <a:off x="637113" y="2967335"/>
            <a:ext cx="569387" cy="923330"/>
          </a:xfrm>
          <a:prstGeom prst="rect">
            <a:avLst/>
          </a:prstGeom>
          <a:noFill/>
        </p:spPr>
        <p:txBody>
          <a:bodyPr wrap="none" rtlCol="0">
            <a:spAutoFit/>
          </a:bodyPr>
          <a:lstStyle/>
          <a:p>
            <a:r>
              <a:rPr lang="en-US" sz="5400" b="1" dirty="0">
                <a:solidFill>
                  <a:srgbClr val="00468A"/>
                </a:solidFill>
              </a:rPr>
              <a:t>1</a:t>
            </a:r>
          </a:p>
        </p:txBody>
      </p:sp>
    </p:spTree>
    <p:extLst>
      <p:ext uri="{BB962C8B-B14F-4D97-AF65-F5344CB8AC3E}">
        <p14:creationId xmlns:p14="http://schemas.microsoft.com/office/powerpoint/2010/main" val="414544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13105-36DD-F8A0-90E0-3F882CC4791B}"/>
              </a:ext>
            </a:extLst>
          </p:cNvPr>
          <p:cNvSpPr>
            <a:spLocks noGrp="1"/>
          </p:cNvSpPr>
          <p:nvPr>
            <p:ph type="title"/>
          </p:nvPr>
        </p:nvSpPr>
        <p:spPr>
          <a:xfrm>
            <a:off x="390096" y="156617"/>
            <a:ext cx="9353550" cy="1028700"/>
          </a:xfrm>
        </p:spPr>
        <p:txBody>
          <a:bodyPr/>
          <a:lstStyle/>
          <a:p>
            <a:r>
              <a:rPr lang="en-GB" dirty="0"/>
              <a:t>The importance of FTSU at Moorfields</a:t>
            </a:r>
          </a:p>
        </p:txBody>
      </p:sp>
      <p:sp>
        <p:nvSpPr>
          <p:cNvPr id="18" name="TextBox 17">
            <a:extLst>
              <a:ext uri="{FF2B5EF4-FFF2-40B4-BE49-F238E27FC236}">
                <a16:creationId xmlns:a16="http://schemas.microsoft.com/office/drawing/2014/main" id="{DD9D127E-A62C-4ED8-BF72-B56C872B3237}"/>
              </a:ext>
            </a:extLst>
          </p:cNvPr>
          <p:cNvSpPr txBox="1"/>
          <p:nvPr/>
        </p:nvSpPr>
        <p:spPr>
          <a:xfrm>
            <a:off x="1804467" y="6455162"/>
            <a:ext cx="7895110" cy="246221"/>
          </a:xfrm>
          <a:prstGeom prst="rect">
            <a:avLst/>
          </a:prstGeom>
          <a:noFill/>
        </p:spPr>
        <p:txBody>
          <a:bodyPr wrap="none" rtlCol="0">
            <a:spAutoFit/>
          </a:bodyPr>
          <a:lstStyle/>
          <a:p>
            <a:r>
              <a:rPr lang="en-GB" sz="1000" b="1" dirty="0"/>
              <a:t>Source: Moorfields Eye Hospital NHS Foundation Trust 2022 NHS Staff Survey Benchmark Report, Survey Coordination Centre</a:t>
            </a:r>
          </a:p>
        </p:txBody>
      </p:sp>
      <p:sp>
        <p:nvSpPr>
          <p:cNvPr id="6" name="Rectangle: Rounded Corners 5">
            <a:extLst>
              <a:ext uri="{FF2B5EF4-FFF2-40B4-BE49-F238E27FC236}">
                <a16:creationId xmlns:a16="http://schemas.microsoft.com/office/drawing/2014/main" id="{FA30DF16-2E5C-7069-927B-04420390D6CA}"/>
              </a:ext>
            </a:extLst>
          </p:cNvPr>
          <p:cNvSpPr/>
          <p:nvPr/>
        </p:nvSpPr>
        <p:spPr>
          <a:xfrm>
            <a:off x="567254" y="4532220"/>
            <a:ext cx="5864772" cy="177353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bg1"/>
                </a:solidFill>
              </a:rPr>
              <a:t>However, in recent NHS staff surveys  a number of questions which are important to FTSU and the culture of the organisation have shown little improvement over the last 5yrs</a:t>
            </a:r>
          </a:p>
        </p:txBody>
      </p:sp>
      <p:sp>
        <p:nvSpPr>
          <p:cNvPr id="4" name="Content Placeholder 3">
            <a:extLst>
              <a:ext uri="{FF2B5EF4-FFF2-40B4-BE49-F238E27FC236}">
                <a16:creationId xmlns:a16="http://schemas.microsoft.com/office/drawing/2014/main" id="{AF80DB33-759B-0964-CD09-C5176E738C48}"/>
              </a:ext>
            </a:extLst>
          </p:cNvPr>
          <p:cNvSpPr txBox="1">
            <a:spLocks/>
          </p:cNvSpPr>
          <p:nvPr/>
        </p:nvSpPr>
        <p:spPr>
          <a:xfrm>
            <a:off x="488732" y="3827439"/>
            <a:ext cx="3803531" cy="1218745"/>
          </a:xfrm>
          <a:prstGeom prst="rect">
            <a:avLst/>
          </a:prstGeom>
        </p:spPr>
        <p:txBody>
          <a:bodyPr/>
          <a:lstStyle>
            <a:lvl1pPr marL="228600" indent="-228600" algn="l" defTabSz="914400" rtl="0" eaLnBrk="1" latinLnBrk="0" hangingPunct="1">
              <a:lnSpc>
                <a:spcPct val="100000"/>
              </a:lnSpc>
              <a:spcBef>
                <a:spcPts val="1000"/>
              </a:spcBef>
              <a:buClr>
                <a:srgbClr val="4F2683"/>
              </a:buClr>
              <a:buFont typeface="Arial" panose="020B0604020202020204" pitchFamily="34" charset="0"/>
              <a:buChar char="•"/>
              <a:defRPr sz="16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4F2683"/>
              </a:buClr>
              <a:buFont typeface="Arial" panose="020B0604020202020204" pitchFamily="34" charset="0"/>
              <a:buChar char="•"/>
              <a:defRPr sz="16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4F2683"/>
              </a:buClr>
              <a:buFont typeface="Arial" panose="020B0604020202020204" pitchFamily="34" charset="0"/>
              <a:buChar char="•"/>
              <a:defRPr sz="13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4F2683"/>
              </a:buClr>
              <a:buFont typeface="Arial" panose="020B0604020202020204" pitchFamily="34" charset="0"/>
              <a:buChar char="•"/>
              <a:defRPr sz="13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4F2683"/>
              </a:buClr>
              <a:buFont typeface="Arial" panose="020B0604020202020204" pitchFamily="34" charset="0"/>
              <a:buChar char="•"/>
              <a:defRPr sz="13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400" dirty="0"/>
          </a:p>
        </p:txBody>
      </p:sp>
      <p:sp>
        <p:nvSpPr>
          <p:cNvPr id="5" name="Content Placeholder 3">
            <a:extLst>
              <a:ext uri="{FF2B5EF4-FFF2-40B4-BE49-F238E27FC236}">
                <a16:creationId xmlns:a16="http://schemas.microsoft.com/office/drawing/2014/main" id="{64012D9C-929F-42CF-47C2-25E643D857F9}"/>
              </a:ext>
            </a:extLst>
          </p:cNvPr>
          <p:cNvSpPr txBox="1">
            <a:spLocks/>
          </p:cNvSpPr>
          <p:nvPr/>
        </p:nvSpPr>
        <p:spPr>
          <a:xfrm>
            <a:off x="488732" y="4175272"/>
            <a:ext cx="5705904" cy="1218745"/>
          </a:xfrm>
          <a:prstGeom prst="rect">
            <a:avLst/>
          </a:prstGeom>
        </p:spPr>
        <p:txBody>
          <a:bodyPr/>
          <a:lstStyle>
            <a:lvl1pPr marL="228600" indent="-228600" algn="l" defTabSz="914400" rtl="0" eaLnBrk="1" latinLnBrk="0" hangingPunct="1">
              <a:lnSpc>
                <a:spcPct val="100000"/>
              </a:lnSpc>
              <a:spcBef>
                <a:spcPts val="1000"/>
              </a:spcBef>
              <a:buClr>
                <a:srgbClr val="4F2683"/>
              </a:buClr>
              <a:buFont typeface="Arial" panose="020B0604020202020204" pitchFamily="34" charset="0"/>
              <a:buChar char="•"/>
              <a:defRPr sz="16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4F2683"/>
              </a:buClr>
              <a:buFont typeface="Arial" panose="020B0604020202020204" pitchFamily="34" charset="0"/>
              <a:buChar char="•"/>
              <a:defRPr sz="16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4F2683"/>
              </a:buClr>
              <a:buFont typeface="Arial" panose="020B0604020202020204" pitchFamily="34" charset="0"/>
              <a:buChar char="•"/>
              <a:defRPr sz="13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4F2683"/>
              </a:buClr>
              <a:buFont typeface="Arial" panose="020B0604020202020204" pitchFamily="34" charset="0"/>
              <a:buChar char="•"/>
              <a:defRPr sz="13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4F2683"/>
              </a:buClr>
              <a:buFont typeface="Arial" panose="020B0604020202020204" pitchFamily="34" charset="0"/>
              <a:buChar char="•"/>
              <a:defRPr sz="13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400" dirty="0"/>
          </a:p>
        </p:txBody>
      </p:sp>
      <p:sp>
        <p:nvSpPr>
          <p:cNvPr id="8" name="Rectangle: Rounded Corners 7">
            <a:extLst>
              <a:ext uri="{FF2B5EF4-FFF2-40B4-BE49-F238E27FC236}">
                <a16:creationId xmlns:a16="http://schemas.microsoft.com/office/drawing/2014/main" id="{A4A289EE-C0E1-C574-B4FA-9DACC3D7A754}"/>
              </a:ext>
            </a:extLst>
          </p:cNvPr>
          <p:cNvSpPr/>
          <p:nvPr/>
        </p:nvSpPr>
        <p:spPr>
          <a:xfrm>
            <a:off x="567254" y="1094173"/>
            <a:ext cx="10636773" cy="3288641"/>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bg1"/>
                </a:solidFill>
              </a:rPr>
              <a:t>The Board believe that FTSU is vitally important in our values of excellence, equity and kindness.  A more open culture encouraging learning and improvement leads to:</a:t>
            </a:r>
          </a:p>
          <a:p>
            <a:r>
              <a:rPr lang="en-GB" sz="2000" dirty="0">
                <a:solidFill>
                  <a:schemeClr val="bg1"/>
                </a:solidFill>
              </a:rPr>
              <a:t>It leads to: </a:t>
            </a:r>
          </a:p>
          <a:p>
            <a:pPr marL="800100" lvl="1" indent="-342900">
              <a:buFont typeface="Arial" panose="020B0604020202020204" pitchFamily="34" charset="0"/>
              <a:buChar char="•"/>
            </a:pPr>
            <a:r>
              <a:rPr lang="en-GB" sz="2000" dirty="0">
                <a:solidFill>
                  <a:schemeClr val="bg1"/>
                </a:solidFill>
              </a:rPr>
              <a:t>	safer care and treatment </a:t>
            </a:r>
          </a:p>
          <a:p>
            <a:pPr marL="800100" lvl="1" indent="-342900">
              <a:buFont typeface="Arial" panose="020B0604020202020204" pitchFamily="34" charset="0"/>
              <a:buChar char="•"/>
            </a:pPr>
            <a:r>
              <a:rPr lang="en-GB" sz="2000" dirty="0">
                <a:solidFill>
                  <a:schemeClr val="bg1"/>
                </a:solidFill>
              </a:rPr>
              <a:t>	improved patient experience</a:t>
            </a:r>
          </a:p>
          <a:p>
            <a:pPr marL="800100" lvl="1" indent="-342900">
              <a:buFont typeface="Arial" panose="020B0604020202020204" pitchFamily="34" charset="0"/>
              <a:buChar char="•"/>
            </a:pPr>
            <a:r>
              <a:rPr lang="en-GB" sz="2000" dirty="0">
                <a:solidFill>
                  <a:schemeClr val="bg1"/>
                </a:solidFill>
              </a:rPr>
              <a:t>	greater staff satisfaction and performance  </a:t>
            </a:r>
          </a:p>
          <a:p>
            <a:r>
              <a:rPr lang="en-GB" sz="2000" dirty="0">
                <a:solidFill>
                  <a:schemeClr val="bg1"/>
                </a:solidFill>
              </a:rPr>
              <a:t>We must support our staff to:</a:t>
            </a:r>
          </a:p>
          <a:p>
            <a:pPr marL="1657350" lvl="3" indent="-285750">
              <a:buFont typeface="Arial" panose="020B0604020202020204" pitchFamily="34" charset="0"/>
              <a:buChar char="•"/>
            </a:pPr>
            <a:r>
              <a:rPr lang="en-GB" sz="2000" dirty="0">
                <a:solidFill>
                  <a:schemeClr val="bg1"/>
                </a:solidFill>
              </a:rPr>
              <a:t>feel confidence to speak up </a:t>
            </a:r>
          </a:p>
          <a:p>
            <a:pPr marL="1657350" lvl="3" indent="-285750">
              <a:buFont typeface="Arial" panose="020B0604020202020204" pitchFamily="34" charset="0"/>
              <a:buChar char="•"/>
            </a:pPr>
            <a:r>
              <a:rPr lang="en-GB" sz="2000" dirty="0">
                <a:solidFill>
                  <a:schemeClr val="bg1"/>
                </a:solidFill>
              </a:rPr>
              <a:t>to feel that speaking up will result in change </a:t>
            </a:r>
          </a:p>
          <a:p>
            <a:pPr marL="1657350" lvl="3" indent="-285750">
              <a:buFont typeface="Arial" panose="020B0604020202020204" pitchFamily="34" charset="0"/>
              <a:buChar char="•"/>
            </a:pPr>
            <a:r>
              <a:rPr lang="en-GB" sz="2000" dirty="0">
                <a:solidFill>
                  <a:schemeClr val="bg1"/>
                </a:solidFill>
              </a:rPr>
              <a:t>to feel that speaking up will not result in disadvantage</a:t>
            </a:r>
          </a:p>
        </p:txBody>
      </p:sp>
      <p:sp>
        <p:nvSpPr>
          <p:cNvPr id="9" name="Rectangle: Rounded Corners 8">
            <a:extLst>
              <a:ext uri="{FF2B5EF4-FFF2-40B4-BE49-F238E27FC236}">
                <a16:creationId xmlns:a16="http://schemas.microsoft.com/office/drawing/2014/main" id="{31508BD4-4A6F-6CA6-46C1-90D9C2ADB5F0}"/>
              </a:ext>
            </a:extLst>
          </p:cNvPr>
          <p:cNvSpPr/>
          <p:nvPr/>
        </p:nvSpPr>
        <p:spPr>
          <a:xfrm>
            <a:off x="6674070" y="4489365"/>
            <a:ext cx="4635061" cy="188315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A Peer Review of our FTSU arrangements was commissioned in November 2022. This was reported to the Board in January 2023</a:t>
            </a:r>
          </a:p>
        </p:txBody>
      </p:sp>
    </p:spTree>
    <p:extLst>
      <p:ext uri="{BB962C8B-B14F-4D97-AF65-F5344CB8AC3E}">
        <p14:creationId xmlns:p14="http://schemas.microsoft.com/office/powerpoint/2010/main" val="1563078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DA9CF3-236E-5E47-988F-414DA9C0A71D}"/>
              </a:ext>
            </a:extLst>
          </p:cNvPr>
          <p:cNvSpPr>
            <a:spLocks noGrp="1"/>
          </p:cNvSpPr>
          <p:nvPr>
            <p:ph sz="quarter" idx="10"/>
          </p:nvPr>
        </p:nvSpPr>
        <p:spPr>
          <a:xfrm>
            <a:off x="1881187" y="1923157"/>
            <a:ext cx="9673699" cy="2890837"/>
          </a:xfrm>
        </p:spPr>
        <p:txBody>
          <a:bodyPr/>
          <a:lstStyle/>
          <a:p>
            <a:r>
              <a:rPr lang="en-US" sz="4400" dirty="0"/>
              <a:t>Peer Review findings January 2023</a:t>
            </a:r>
          </a:p>
          <a:p>
            <a:endParaRPr lang="en-US" sz="5400" dirty="0">
              <a:solidFill>
                <a:srgbClr val="00468A"/>
              </a:solidFill>
            </a:endParaRPr>
          </a:p>
        </p:txBody>
      </p:sp>
      <p:sp>
        <p:nvSpPr>
          <p:cNvPr id="3" name="TextBox 2">
            <a:extLst>
              <a:ext uri="{FF2B5EF4-FFF2-40B4-BE49-F238E27FC236}">
                <a16:creationId xmlns:a16="http://schemas.microsoft.com/office/drawing/2014/main" id="{7401D67B-59BA-4EB6-2100-36A971B90E0B}"/>
              </a:ext>
            </a:extLst>
          </p:cNvPr>
          <p:cNvSpPr txBox="1"/>
          <p:nvPr/>
        </p:nvSpPr>
        <p:spPr>
          <a:xfrm>
            <a:off x="637114" y="2445245"/>
            <a:ext cx="569387" cy="923330"/>
          </a:xfrm>
          <a:prstGeom prst="rect">
            <a:avLst/>
          </a:prstGeom>
          <a:noFill/>
        </p:spPr>
        <p:txBody>
          <a:bodyPr wrap="none" rtlCol="0">
            <a:spAutoFit/>
          </a:bodyPr>
          <a:lstStyle/>
          <a:p>
            <a:r>
              <a:rPr lang="en-US" sz="5400" b="1" dirty="0">
                <a:solidFill>
                  <a:srgbClr val="00468A"/>
                </a:solidFill>
              </a:rPr>
              <a:t>2</a:t>
            </a:r>
          </a:p>
        </p:txBody>
      </p:sp>
      <p:sp>
        <p:nvSpPr>
          <p:cNvPr id="4" name="Content Placeholder 6">
            <a:extLst>
              <a:ext uri="{FF2B5EF4-FFF2-40B4-BE49-F238E27FC236}">
                <a16:creationId xmlns:a16="http://schemas.microsoft.com/office/drawing/2014/main" id="{D6343066-08F3-5DEE-BAC1-6FD585D88C73}"/>
              </a:ext>
            </a:extLst>
          </p:cNvPr>
          <p:cNvSpPr txBox="1">
            <a:spLocks/>
          </p:cNvSpPr>
          <p:nvPr/>
        </p:nvSpPr>
        <p:spPr>
          <a:xfrm>
            <a:off x="2146073" y="4027715"/>
            <a:ext cx="9817327" cy="620486"/>
          </a:xfrm>
          <a:prstGeom prst="rect">
            <a:avLst/>
          </a:prstGeom>
        </p:spPr>
        <p:txBody>
          <a:bodyPr/>
          <a:lstStyle>
            <a:lvl1pPr algn="l" rtl="0" eaLnBrk="1" fontAlgn="base" hangingPunct="1">
              <a:spcBef>
                <a:spcPct val="0"/>
              </a:spcBef>
              <a:spcAft>
                <a:spcPts val="400"/>
              </a:spcAft>
              <a:buClr>
                <a:srgbClr val="00468A"/>
              </a:buClr>
              <a:buFont typeface="Arial" charset="0"/>
              <a:defRPr sz="2200" b="1" kern="1200">
                <a:solidFill>
                  <a:schemeClr val="tx1"/>
                </a:solidFill>
                <a:latin typeface="+mn-lt"/>
                <a:ea typeface="+mn-ea"/>
                <a:cs typeface="+mn-cs"/>
              </a:defRPr>
            </a:lvl1pPr>
            <a:lvl2pPr marL="266700" indent="-266700" algn="l" rtl="0" eaLnBrk="1" fontAlgn="base" hangingPunct="1">
              <a:spcBef>
                <a:spcPct val="0"/>
              </a:spcBef>
              <a:spcAft>
                <a:spcPts val="400"/>
              </a:spcAft>
              <a:buClr>
                <a:srgbClr val="00468A"/>
              </a:buClr>
              <a:buBlip>
                <a:blip r:embed="rId3"/>
              </a:buBlip>
              <a:defRPr sz="2200" kern="1200">
                <a:solidFill>
                  <a:schemeClr val="tx1"/>
                </a:solidFill>
                <a:latin typeface="+mn-lt"/>
                <a:ea typeface="+mn-ea"/>
                <a:cs typeface="+mn-cs"/>
              </a:defRPr>
            </a:lvl2pPr>
            <a:lvl3pPr marL="541338" indent="-274638" algn="l" rtl="0" eaLnBrk="1" fontAlgn="base" hangingPunct="1">
              <a:spcBef>
                <a:spcPct val="0"/>
              </a:spcBef>
              <a:spcAft>
                <a:spcPts val="400"/>
              </a:spcAft>
              <a:buClr>
                <a:srgbClr val="00468A"/>
              </a:buClr>
              <a:buBlip>
                <a:blip r:embed="rId3"/>
              </a:buBlip>
              <a:defRPr sz="2200" kern="1200">
                <a:solidFill>
                  <a:schemeClr val="tx1"/>
                </a:solidFill>
                <a:latin typeface="+mn-lt"/>
                <a:ea typeface="+mn-ea"/>
                <a:cs typeface="+mn-cs"/>
              </a:defRPr>
            </a:lvl3pPr>
            <a:lvl4pPr marL="808038" indent="-266700" algn="l" rtl="0" eaLnBrk="1" fontAlgn="base" hangingPunct="1">
              <a:spcBef>
                <a:spcPct val="0"/>
              </a:spcBef>
              <a:spcAft>
                <a:spcPts val="400"/>
              </a:spcAft>
              <a:buClr>
                <a:srgbClr val="00468A"/>
              </a:buClr>
              <a:buBlip>
                <a:blip r:embed="rId3"/>
              </a:buBlip>
              <a:defRPr sz="2200" kern="1200">
                <a:solidFill>
                  <a:schemeClr val="tx1"/>
                </a:solidFill>
                <a:latin typeface="+mn-lt"/>
                <a:ea typeface="+mn-ea"/>
                <a:cs typeface="+mn-cs"/>
              </a:defRPr>
            </a:lvl4pPr>
            <a:lvl5pPr marL="1074738" indent="-266700" algn="l" rtl="0" eaLnBrk="1" fontAlgn="base" hangingPunct="1">
              <a:spcBef>
                <a:spcPct val="0"/>
              </a:spcBef>
              <a:spcAft>
                <a:spcPts val="400"/>
              </a:spcAft>
              <a:buClr>
                <a:srgbClr val="00468A"/>
              </a:buClr>
              <a:buBlip>
                <a:blip r:embed="rId3"/>
              </a:buBlip>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dirty="0"/>
              <a:t>Review undertaken by Karan Wheatcroft, Director of Risk &amp; Improvement and FTSU Executive Lead, Liverpool Heart and Chest NHS Foundation Trust </a:t>
            </a:r>
          </a:p>
          <a:p>
            <a:endParaRPr lang="en-GB" sz="2000" dirty="0"/>
          </a:p>
        </p:txBody>
      </p:sp>
    </p:spTree>
    <p:extLst>
      <p:ext uri="{BB962C8B-B14F-4D97-AF65-F5344CB8AC3E}">
        <p14:creationId xmlns:p14="http://schemas.microsoft.com/office/powerpoint/2010/main" val="37969759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XapNYCZtxnHDfwYMZyawx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iGF6sqUXqUK7ITV5FzfkJ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o9PsM_wlCS.pSGBZWacciw"/>
</p:tagLst>
</file>

<file path=ppt/theme/theme1.xml><?xml version="1.0" encoding="utf-8"?>
<a:theme xmlns:a="http://schemas.openxmlformats.org/drawingml/2006/main" name="2_Moorfields Eye Hospital NHS Foundation">
  <a:themeElements>
    <a:clrScheme name="Moorfields Eye Hospital NHS Trust">
      <a:dk1>
        <a:srgbClr val="000000"/>
      </a:dk1>
      <a:lt1>
        <a:sysClr val="window" lastClr="FFFFFF"/>
      </a:lt1>
      <a:dk2>
        <a:srgbClr val="44546A"/>
      </a:dk2>
      <a:lt2>
        <a:srgbClr val="E7E6E6"/>
      </a:lt2>
      <a:accent1>
        <a:srgbClr val="005EB8"/>
      </a:accent1>
      <a:accent2>
        <a:srgbClr val="5BC2E7"/>
      </a:accent2>
      <a:accent3>
        <a:srgbClr val="DBE442"/>
      </a:accent3>
      <a:accent4>
        <a:srgbClr val="343579"/>
      </a:accent4>
      <a:accent5>
        <a:srgbClr val="5B9BD5"/>
      </a:accent5>
      <a:accent6>
        <a:srgbClr val="A699C1"/>
      </a:accent6>
      <a:hlink>
        <a:srgbClr val="000000"/>
      </a:hlink>
      <a:folHlink>
        <a:srgbClr val="000000"/>
      </a:folHlink>
    </a:clrScheme>
    <a:fontScheme name="Custom 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ogramme High Level Roadmaps - 27 May - V9" id="{004CCC9D-A4CC-E440-B96C-73BDF17A458C}" vid="{94BE400F-F686-6040-822E-5A875D897303}"/>
    </a:ext>
  </a:extLst>
</a:theme>
</file>

<file path=ppt/theme/theme2.xml><?xml version="1.0" encoding="utf-8"?>
<a:theme xmlns:a="http://schemas.openxmlformats.org/drawingml/2006/main" name="1_Moorfields Eye Hospital NHS Foundation">
  <a:themeElements>
    <a:clrScheme name="Moorfields Eye Hospital NHS Trust">
      <a:dk1>
        <a:srgbClr val="000000"/>
      </a:dk1>
      <a:lt1>
        <a:sysClr val="window" lastClr="FFFFFF"/>
      </a:lt1>
      <a:dk2>
        <a:srgbClr val="44546A"/>
      </a:dk2>
      <a:lt2>
        <a:srgbClr val="E7E6E6"/>
      </a:lt2>
      <a:accent1>
        <a:srgbClr val="005EB8"/>
      </a:accent1>
      <a:accent2>
        <a:srgbClr val="5BC2E7"/>
      </a:accent2>
      <a:accent3>
        <a:srgbClr val="DBE442"/>
      </a:accent3>
      <a:accent4>
        <a:srgbClr val="343579"/>
      </a:accent4>
      <a:accent5>
        <a:srgbClr val="5B9BD5"/>
      </a:accent5>
      <a:accent6>
        <a:srgbClr val="A699C1"/>
      </a:accent6>
      <a:hlink>
        <a:srgbClr val="000000"/>
      </a:hlink>
      <a:folHlink>
        <a:srgbClr val="000000"/>
      </a:folHlink>
    </a:clrScheme>
    <a:fontScheme name="Custom 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QSIS Board Meeting Papers - 20220524 [FINAL][22] [Auto-saved]" id="{04B0837E-81E6-5B45-ADE4-77D01B3A25BA}" vid="{58F111EF-C6A6-FA40-8AA8-3D9FE41857C7}"/>
    </a:ext>
  </a:extLst>
</a:theme>
</file>

<file path=ppt/theme/theme3.xml><?xml version="1.0" encoding="utf-8"?>
<a:theme xmlns:a="http://schemas.openxmlformats.org/drawingml/2006/main" name="3_Moorfields Eye Hospital NHS Foundation">
  <a:themeElements>
    <a:clrScheme name="Moorfields Eye Hospital NHS Trust">
      <a:dk1>
        <a:srgbClr val="000000"/>
      </a:dk1>
      <a:lt1>
        <a:sysClr val="window" lastClr="FFFFFF"/>
      </a:lt1>
      <a:dk2>
        <a:srgbClr val="44546A"/>
      </a:dk2>
      <a:lt2>
        <a:srgbClr val="E7E6E6"/>
      </a:lt2>
      <a:accent1>
        <a:srgbClr val="005EB8"/>
      </a:accent1>
      <a:accent2>
        <a:srgbClr val="5BC2E7"/>
      </a:accent2>
      <a:accent3>
        <a:srgbClr val="DBE442"/>
      </a:accent3>
      <a:accent4>
        <a:srgbClr val="343579"/>
      </a:accent4>
      <a:accent5>
        <a:srgbClr val="5B9BD5"/>
      </a:accent5>
      <a:accent6>
        <a:srgbClr val="A699C1"/>
      </a:accent6>
      <a:hlink>
        <a:srgbClr val="000000"/>
      </a:hlink>
      <a:folHlink>
        <a:srgbClr val="000000"/>
      </a:folHlink>
    </a:clrScheme>
    <a:fontScheme name="Custom 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ogramme High Level Roadmaps - 27 May - V9" id="{004CCC9D-A4CC-E440-B96C-73BDF17A458C}" vid="{94BE400F-F686-6040-822E-5A875D897303}"/>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5AD5EA318C4C74BAC256EB6650D8BC7" ma:contentTypeVersion="4" ma:contentTypeDescription="Create a new document." ma:contentTypeScope="" ma:versionID="6ded660024546bfd161980e56c29ff4c">
  <xsd:schema xmlns:xsd="http://www.w3.org/2001/XMLSchema" xmlns:xs="http://www.w3.org/2001/XMLSchema" xmlns:p="http://schemas.microsoft.com/office/2006/metadata/properties" xmlns:ns2="2a54a8a6-7246-4038-8c67-bb046722a3d1" targetNamespace="http://schemas.microsoft.com/office/2006/metadata/properties" ma:root="true" ma:fieldsID="393d66616c90ffeb870ac717a40ab215" ns2:_="">
    <xsd:import namespace="2a54a8a6-7246-4038-8c67-bb046722a3d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54a8a6-7246-4038-8c67-bb046722a3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FF22DE-1A0B-4E9B-A17A-9507C8C562CF}">
  <ds:schemaRefs>
    <ds:schemaRef ds:uri="http://schemas.microsoft.com/sharepoint/v3/contenttype/forms"/>
  </ds:schemaRefs>
</ds:datastoreItem>
</file>

<file path=customXml/itemProps2.xml><?xml version="1.0" encoding="utf-8"?>
<ds:datastoreItem xmlns:ds="http://schemas.openxmlformats.org/officeDocument/2006/customXml" ds:itemID="{A0F41C35-FCE0-43B9-978C-40809C469DD0}">
  <ds:schemaRefs>
    <ds:schemaRef ds:uri="2a54a8a6-7246-4038-8c67-bb046722a3d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DB835D5-56E4-456D-B099-FCD3A4E8593B}">
  <ds:schemaRefs>
    <ds:schemaRef ds:uri="http://purl.org/dc/dcmitype/"/>
    <ds:schemaRef ds:uri="http://purl.org/dc/terms/"/>
    <ds:schemaRef ds:uri="http://schemas.microsoft.com/office/2006/metadata/propertie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2a54a8a6-7246-4038-8c67-bb046722a3d1"/>
  </ds:schemaRefs>
</ds:datastoreItem>
</file>

<file path=docProps/app.xml><?xml version="1.0" encoding="utf-8"?>
<Properties xmlns="http://schemas.openxmlformats.org/officeDocument/2006/extended-properties" xmlns:vt="http://schemas.openxmlformats.org/officeDocument/2006/docPropsVTypes">
  <TotalTime>6558</TotalTime>
  <Words>1134</Words>
  <Application>Microsoft Office PowerPoint</Application>
  <PresentationFormat>Widescreen</PresentationFormat>
  <Paragraphs>166</Paragraphs>
  <Slides>14</Slides>
  <Notes>5</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14</vt:i4>
      </vt:variant>
    </vt:vector>
  </HeadingPairs>
  <TitlesOfParts>
    <vt:vector size="24" baseType="lpstr">
      <vt:lpstr>Arial</vt:lpstr>
      <vt:lpstr>Arial Black</vt:lpstr>
      <vt:lpstr>Calibri</vt:lpstr>
      <vt:lpstr>Lato Semibold</vt:lpstr>
      <vt:lpstr>Segoe UI</vt:lpstr>
      <vt:lpstr>Symbol</vt:lpstr>
      <vt:lpstr>2_Moorfields Eye Hospital NHS Foundation</vt:lpstr>
      <vt:lpstr>1_Moorfields Eye Hospital NHS Foundation</vt:lpstr>
      <vt:lpstr>3_Moorfields Eye Hospital NHS Foundation</vt:lpstr>
      <vt:lpstr>think-cell Slide</vt:lpstr>
      <vt:lpstr>PowerPoint Presentation</vt:lpstr>
      <vt:lpstr>PowerPoint Presentation</vt:lpstr>
      <vt:lpstr>PowerPoint Presentation</vt:lpstr>
      <vt:lpstr>PowerPoint Presentation</vt:lpstr>
      <vt:lpstr>Improving Freedom to Speak Up at Moorfields  Sheila Adam, Chief Nurse and Director of Allied Professionals</vt:lpstr>
      <vt:lpstr>PowerPoint Presentation</vt:lpstr>
      <vt:lpstr>PowerPoint Presentation</vt:lpstr>
      <vt:lpstr>The importance of FTSU at Moorfields</vt:lpstr>
      <vt:lpstr>PowerPoint Presentation</vt:lpstr>
      <vt:lpstr>Snap Survey results</vt:lpstr>
      <vt:lpstr>Opportunities Identified for Improvement</vt:lpstr>
      <vt:lpstr>PowerPoint Presentation</vt:lpstr>
      <vt:lpstr>PowerPoint Presentation</vt:lpstr>
      <vt:lpstr>Ongoing monitoring of FTSU and the current Guardian model continues   30 concerns were raised to guardians in Q4 (1/1/2023 to 31/3/2023)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Aidan Allen</dc:creator>
  <cp:lastModifiedBy>RAHEEM, Oyetona (MOORFIELDS EYE HOSPITAL NHS FOUNDATION TRUST)</cp:lastModifiedBy>
  <cp:revision>123</cp:revision>
  <cp:lastPrinted>2023-04-17T08:18:05Z</cp:lastPrinted>
  <dcterms:created xsi:type="dcterms:W3CDTF">2022-06-16T08:28:15Z</dcterms:created>
  <dcterms:modified xsi:type="dcterms:W3CDTF">2023-05-18T16:02:09Z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0x01010035AD5EA318C4C74BAC256EB6650D8BC7</vt:lpwstr>
  </property>
</Properties>
</file>